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3188-EEE1-4A93-8751-462CB575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7CA39-D206-47D5-AEF8-3223AD029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EEE6C-1349-4AFB-9246-6F2AAACC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F8F1C-FB6C-4F15-89F9-F9828F88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24CED-CF73-4ABF-8154-4AFFB439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5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36CC-6DEC-43F2-8B1E-4FF327EC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9AD92-BBBA-4F54-90D4-ACE0C17C4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187A-DE02-4706-8E38-AF2CEF94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331CC-5054-485B-8406-60F4D3FC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87CD-3498-4FDB-924C-5C57EEE1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2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9E1DA-3BC6-4690-A110-E12B8633A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9FCE3-77C7-49B5-8FFC-0E9EDC730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7A36F-9F83-4F33-BD9D-465CE8BE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D652-2413-4387-A09F-FBBD11B5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480-029B-4F91-ACF7-454112EA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37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19D6-D3B3-4DF1-B790-069062D0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C7452-6DAB-4CDA-B010-00F4DC15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4B41A-3920-4768-A679-15FAC3C0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7FB9D-C0E1-4B4B-A968-70551BEE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1D96-76A8-40F1-8830-93274A1B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0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18E4-64A2-4550-A469-F7C05FB5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4945-9235-450D-849A-2A24FF0B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F2B9B-02DD-4C79-933A-EC0F5165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A574-0F0E-4144-9287-C49A0E17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F2A8-D635-41AB-8D5C-06FACD38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4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0700-2EBC-412D-B287-6EB6BD13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4ADC-6E78-47C3-AAD4-60A43A12A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F5B0E-B51C-4AD0-BFF3-063F630DA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D303E-5687-43B6-93D5-320451AB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43791-CD0A-4750-8DB0-412BBA93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C962C-BB97-4051-A322-AE5998F7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5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37A0-1969-4F18-A837-E94B6168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3BA5B-5183-4C99-B948-2130299C6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36E74-FC37-455C-AB69-60CE1EB85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9FB26-AA38-42E4-ADE1-F62E8BB6E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9FB21-0ECD-4A83-A9EE-726A5E795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4979D-813E-4ED5-A902-05777BB0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E6008-818B-49CD-8FC1-4E4664DF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0BE20-3F9F-48F5-84AF-B971DF8C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3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EAEB-A581-456F-9BC3-36C83FBB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3B157-19FF-4E0F-A5B0-FC02494A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7FDD1-5341-4986-84E1-A4FC0588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1E68E-45CC-42D2-A404-5A5A5EF0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6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D43D3-AA55-4DEE-BAB4-1F8D7A8F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962D5-6E2B-4CAB-9171-7C62542E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79847-C9F4-4C16-BB01-700E438D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8443-D7C8-41E1-B9F9-9F46723A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1C577-0839-41AB-A9AD-6262DE65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9BFE1-C3BA-48DC-84CA-9F4CE8D37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58A65-8977-453E-8B8D-FDADF8A0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5D8E6-26CB-45B4-BD48-AF3169C5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D2E10-1781-4376-A14D-CCB37BA8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6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5241-98D4-451E-9D4C-B57423BD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6987F-DDBC-4E5D-ABB5-FFCA1F801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A8015-CAAC-44D4-91A4-1FA01E4F6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64E6D-8563-4134-9494-EB858ACD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E252B-557F-42D2-B499-6C6B8687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50309-D522-4361-8B25-E0B08AD8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6A524-E8AE-45AD-88DD-CF55D478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2CBCE-5EBF-4865-932F-EF025FAB2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857E4-F3C6-4B94-885C-F3440FBAD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8E8B-E6B9-475D-8A7C-C506D5382034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A2770-F2E9-403D-9D5B-67703EF2B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E33C-655C-4F37-97D1-463344BB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DB76-D590-4587-8855-AE4D0C5EA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9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E676-A8F3-4DC8-8AFB-812A51E1E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6" y="221215"/>
            <a:ext cx="10999304" cy="105099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Family Cooking Workshop @NBA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7DF77-1120-4979-8CA6-DADA83AB7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478" y="1534699"/>
            <a:ext cx="9144000" cy="1050994"/>
          </a:xfrm>
        </p:spPr>
        <p:txBody>
          <a:bodyPr/>
          <a:lstStyle/>
          <a:p>
            <a:r>
              <a:rPr lang="en-GB" dirty="0"/>
              <a:t>Book cooking session now!</a:t>
            </a:r>
          </a:p>
          <a:p>
            <a:r>
              <a:rPr lang="en-GB" dirty="0"/>
              <a:t>Ingredients provided!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8E5F8-017C-4122-AA25-83D76839B636}"/>
              </a:ext>
            </a:extLst>
          </p:cNvPr>
          <p:cNvSpPr txBox="1"/>
          <p:nvPr/>
        </p:nvSpPr>
        <p:spPr>
          <a:xfrm>
            <a:off x="3161457" y="2585693"/>
            <a:ext cx="54392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Details: </a:t>
            </a:r>
          </a:p>
          <a:p>
            <a:r>
              <a:rPr lang="en-GB" dirty="0"/>
              <a:t>Available Spaces: 8 pairs (1 child + 1 adult- First come first </a:t>
            </a:r>
            <a:r>
              <a:rPr lang="en-GB"/>
              <a:t>served basis)</a:t>
            </a:r>
            <a:endParaRPr lang="en-GB" dirty="0"/>
          </a:p>
          <a:p>
            <a:r>
              <a:rPr lang="en-GB" dirty="0"/>
              <a:t>Dates:   15</a:t>
            </a:r>
            <a:r>
              <a:rPr lang="en-GB" baseline="30000" dirty="0"/>
              <a:t>th</a:t>
            </a:r>
            <a:r>
              <a:rPr lang="en-GB" dirty="0"/>
              <a:t> June 2024 </a:t>
            </a:r>
          </a:p>
          <a:p>
            <a:r>
              <a:rPr lang="en-GB" dirty="0"/>
              <a:t>Menu: a choice of</a:t>
            </a:r>
          </a:p>
          <a:p>
            <a:pPr marL="342900" indent="-342900">
              <a:buAutoNum type="arabicPeriod"/>
            </a:pPr>
            <a:r>
              <a:rPr lang="en-GB" dirty="0"/>
              <a:t>Home made butter chicken curry with naan</a:t>
            </a:r>
          </a:p>
          <a:p>
            <a:pPr marL="342900" indent="-342900">
              <a:buAutoNum type="arabicPeriod"/>
            </a:pPr>
            <a:r>
              <a:rPr lang="en-GB" dirty="0"/>
              <a:t>Vegetarian Lasagne with garlic bread</a:t>
            </a:r>
          </a:p>
          <a:p>
            <a:r>
              <a:rPr lang="en-GB" dirty="0"/>
              <a:t>              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000" b="1" u="sng" dirty="0"/>
              <a:t>Note: Bring a container to take your food home!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B1028-D964-4FFA-93AE-841E3910209B}"/>
              </a:ext>
            </a:extLst>
          </p:cNvPr>
          <p:cNvSpPr txBox="1"/>
          <p:nvPr/>
        </p:nvSpPr>
        <p:spPr>
          <a:xfrm rot="19701631">
            <a:off x="8475594" y="2061807"/>
            <a:ext cx="352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Learn something new</a:t>
            </a:r>
            <a:r>
              <a:rPr lang="en-GB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CAA63-B290-4521-AB1E-9339F5E16323}"/>
              </a:ext>
            </a:extLst>
          </p:cNvPr>
          <p:cNvSpPr txBox="1"/>
          <p:nvPr/>
        </p:nvSpPr>
        <p:spPr>
          <a:xfrm rot="20472322">
            <a:off x="-16237" y="1312750"/>
            <a:ext cx="280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Have fun!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19ACB-B666-46A0-B281-E7B1F0012C06}"/>
              </a:ext>
            </a:extLst>
          </p:cNvPr>
          <p:cNvSpPr txBox="1"/>
          <p:nvPr/>
        </p:nvSpPr>
        <p:spPr>
          <a:xfrm flipH="1">
            <a:off x="3040709" y="5751443"/>
            <a:ext cx="3466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looking forward to you joining me in the kitchen room!</a:t>
            </a:r>
          </a:p>
          <a:p>
            <a:r>
              <a:rPr lang="en-GB" dirty="0"/>
              <a:t>Miss S Dolan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BD4C42-D30C-4E77-B293-244F23B7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5" y="2585692"/>
            <a:ext cx="2830521" cy="4236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F3FA69-D3DB-44A2-8C58-52FEDC77D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661" y="3504674"/>
            <a:ext cx="3275769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Gothic Std B</vt:lpstr>
      <vt:lpstr>Arial</vt:lpstr>
      <vt:lpstr>Calibri</vt:lpstr>
      <vt:lpstr>Calibri Light</vt:lpstr>
      <vt:lpstr>Office Theme</vt:lpstr>
      <vt:lpstr>Family Cooking Workshop @NBA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Ceramic Workshop @NBA</dc:title>
  <dc:creator>Monika Whitaker</dc:creator>
  <cp:lastModifiedBy>Carole Hill</cp:lastModifiedBy>
  <cp:revision>8</cp:revision>
  <dcterms:created xsi:type="dcterms:W3CDTF">2024-05-09T07:31:53Z</dcterms:created>
  <dcterms:modified xsi:type="dcterms:W3CDTF">2024-05-13T09:56:30Z</dcterms:modified>
</cp:coreProperties>
</file>