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73188-EEE1-4A93-8751-462CB57568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A7CA39-D206-47D5-AEF8-3223AD029F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EEE6C-1349-4AFB-9246-6F2AAACC3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2F8F1C-FB6C-4F15-89F9-F9828F8862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124CED-CF73-4ABF-8154-4AFFB439C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9857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936CC-6DEC-43F2-8B1E-4FF327EC72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9AD92-BBBA-4F54-90D4-ACE0C17C45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8A187A-DE02-4706-8E38-AF2CEF94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331CC-5054-485B-8406-60F4D3FC5E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8D87CD-3498-4FDB-924C-5C57EEE19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821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1C9E1DA-3BC6-4690-A110-E12B8633A9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09FCE3-77C7-49B5-8FFC-0E9EDC730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57A36F-9F83-4F33-BD9D-465CE8BE7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1D652-2413-4387-A09F-FBBD11B58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C68480-029B-4F91-ACF7-454112EA1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379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8719D6-D3B3-4DF1-B790-069062D0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CC7452-6DAB-4CDA-B010-00F4DC154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44B41A-3920-4768-A679-15FAC3C03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7FB9D-C0E1-4B4B-A968-70551BEE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4F1D96-76A8-40F1-8830-93274A1B2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0039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318E4-64A2-4550-A469-F7C05FB5CB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AC4945-9235-450D-849A-2A24FF0BA7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F2B9B-02DD-4C79-933A-EC0F51654A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F0A574-0F0E-4144-9287-C49A0E175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B8F2A8-D635-41AB-8D5C-06FACD381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24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20700-2EBC-412D-B287-6EB6BD135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A4ADC-6E78-47C3-AAD4-60A43A12A0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1F5B0E-B51C-4AD0-BFF3-063F630DA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CD303E-5687-43B6-93D5-320451ABB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843791-CD0A-4750-8DB0-412BBA931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EC962C-BB97-4051-A322-AE5998F7AD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6252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C37A0-1969-4F18-A837-E94B61688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C3BA5B-5183-4C99-B948-2130299C6E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36E74-FC37-455C-AB69-60CE1EB85D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9FB26-AA38-42E4-ADE1-F62E8BB6E2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D89FB21-0ECD-4A83-A9EE-726A5E7950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D74979D-813E-4ED5-A902-05777BB032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4BE6008-818B-49CD-8FC1-4E4664DF3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F0BE20-3F9F-48F5-84AF-B971DF8CC6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133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1EAEB-A581-456F-9BC3-36C83FBB3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83B157-19FF-4E0F-A5B0-FC02494AD0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47FDD1-5341-4986-84E1-A4FC05884B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31E68E-45CC-42D2-A404-5A5A5EF0A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0068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DD43D3-AA55-4DEE-BAB4-1F8D7A8F4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962D5-6E2B-4CAB-9171-7C62542E5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079847-C9F4-4C16-BB01-700E438D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73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08443-D7C8-41E1-B9F9-9F46723A68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1C577-0839-41AB-A9AD-6262DE65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9BFE1-C3BA-48DC-84CA-9F4CE8D373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E58A65-8977-453E-8B8D-FDADF8A05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B5D8E6-26CB-45B4-BD48-AF3169C56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DD2E10-1781-4376-A14D-CCB37BA8C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56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185241-98D4-451E-9D4C-B57423BD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76987F-DDBC-4E5D-ABB5-FFCA1F801F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7A8015-CAAC-44D4-91A4-1FA01E4F60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864E6D-8563-4134-9494-EB858ACDD6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E252B-557F-42D2-B499-6C6B86879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9750309-D522-4361-8B25-E0B08AD80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353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86A524-E8AE-45AD-88DD-CF55D478DE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2CBCE-5EBF-4865-932F-EF025FAB23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A857E4-F3C6-4B94-885C-F3440FBAD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D8E8B-E6B9-475D-8A7C-C506D5382034}" type="datetimeFigureOut">
              <a:rPr lang="en-GB" smtClean="0"/>
              <a:t>09/05/2024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A2770-F2E9-403D-9D5B-67703EF2BD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C7E33C-655C-4F37-97D1-463344BB1BF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1DB76-D590-4587-8855-AE4D0C5EA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2096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2E676-A8F3-4DC8-8AFB-812A51E1E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3826" y="221215"/>
            <a:ext cx="10999304" cy="1050994"/>
          </a:xfrm>
        </p:spPr>
        <p:txBody>
          <a:bodyPr>
            <a:normAutofit fontScale="90000"/>
          </a:bodyPr>
          <a:lstStyle/>
          <a:p>
            <a:r>
              <a:rPr lang="en-GB" dirty="0">
                <a:latin typeface="Adobe Gothic Std B" panose="020B0800000000000000" pitchFamily="34" charset="-128"/>
                <a:ea typeface="Adobe Gothic Std B" panose="020B0800000000000000" pitchFamily="34" charset="-128"/>
              </a:rPr>
              <a:t>Family Ceramic Workshop @NBA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817DF77-1120-4979-8CA6-DADA83AB7B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91478" y="1534699"/>
            <a:ext cx="9144000" cy="1050994"/>
          </a:xfrm>
        </p:spPr>
        <p:txBody>
          <a:bodyPr/>
          <a:lstStyle/>
          <a:p>
            <a:r>
              <a:rPr lang="en-GB" dirty="0"/>
              <a:t>Book 2 part workshop to hand build your own bird house or a mug!</a:t>
            </a:r>
          </a:p>
          <a:p>
            <a:r>
              <a:rPr lang="en-GB" dirty="0"/>
              <a:t>Part1: Building     Part2: Glazing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4651DED-ABD4-43D6-97E0-12CB8A4C327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170" r="23457" b="10990"/>
          <a:stretch/>
        </p:blipFill>
        <p:spPr>
          <a:xfrm>
            <a:off x="475448" y="2543934"/>
            <a:ext cx="2362147" cy="40928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D4C1011-7EFB-4FCF-A32D-8153155CBBB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409" t="9155" r="2936" b="10511"/>
          <a:stretch/>
        </p:blipFill>
        <p:spPr>
          <a:xfrm>
            <a:off x="8733181" y="3636901"/>
            <a:ext cx="3273287" cy="299988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768E5F8-017C-4122-AA25-83D76839B636}"/>
              </a:ext>
            </a:extLst>
          </p:cNvPr>
          <p:cNvSpPr txBox="1"/>
          <p:nvPr/>
        </p:nvSpPr>
        <p:spPr>
          <a:xfrm>
            <a:off x="3161457" y="2585693"/>
            <a:ext cx="5439204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Details: </a:t>
            </a:r>
          </a:p>
          <a:p>
            <a:r>
              <a:rPr lang="en-GB" dirty="0"/>
              <a:t>Available Spaces: 15 pairs (1 child + 1 adult- First come first served basis)</a:t>
            </a:r>
          </a:p>
          <a:p>
            <a:r>
              <a:rPr lang="en-GB" dirty="0"/>
              <a:t>Dates:</a:t>
            </a:r>
          </a:p>
          <a:p>
            <a:r>
              <a:rPr lang="en-GB" dirty="0"/>
              <a:t>Part 1: 15</a:t>
            </a:r>
            <a:r>
              <a:rPr lang="en-GB" baseline="30000" dirty="0"/>
              <a:t>th</a:t>
            </a:r>
            <a:r>
              <a:rPr lang="en-GB" dirty="0"/>
              <a:t> June 2024 (building your clay work)</a:t>
            </a:r>
          </a:p>
          <a:p>
            <a:r>
              <a:rPr lang="en-GB" dirty="0"/>
              <a:t>Part 2: 6</a:t>
            </a:r>
            <a:r>
              <a:rPr lang="en-GB" baseline="30000" dirty="0"/>
              <a:t>th</a:t>
            </a:r>
            <a:r>
              <a:rPr lang="en-GB" dirty="0"/>
              <a:t> July 2024 (glazing your pieces)</a:t>
            </a:r>
          </a:p>
          <a:p>
            <a:endParaRPr lang="en-GB" dirty="0"/>
          </a:p>
          <a:p>
            <a:r>
              <a:rPr lang="en-GB" sz="2000" b="1" u="sng" dirty="0"/>
              <a:t>Note: Your finished artworks will be ready and available for collection from Thursday 11</a:t>
            </a:r>
            <a:r>
              <a:rPr lang="en-GB" sz="2000" b="1" u="sng" baseline="30000" dirty="0"/>
              <a:t>th</a:t>
            </a:r>
            <a:r>
              <a:rPr lang="en-GB" sz="2000" b="1" u="sng" dirty="0"/>
              <a:t> July!)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D3B1028-D964-4FFA-93AE-841E3910209B}"/>
              </a:ext>
            </a:extLst>
          </p:cNvPr>
          <p:cNvSpPr txBox="1"/>
          <p:nvPr/>
        </p:nvSpPr>
        <p:spPr>
          <a:xfrm rot="19701631">
            <a:off x="8475594" y="2061807"/>
            <a:ext cx="35294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Learn something new</a:t>
            </a:r>
            <a:r>
              <a:rPr lang="en-GB" dirty="0"/>
              <a:t>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6CAA63-B290-4521-AB1E-9339F5E16323}"/>
              </a:ext>
            </a:extLst>
          </p:cNvPr>
          <p:cNvSpPr txBox="1"/>
          <p:nvPr/>
        </p:nvSpPr>
        <p:spPr>
          <a:xfrm rot="20472322">
            <a:off x="-16237" y="1312750"/>
            <a:ext cx="2804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Have fun with clay!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D336FAC-C578-410E-AA15-593F7311742B}"/>
              </a:ext>
            </a:extLst>
          </p:cNvPr>
          <p:cNvSpPr txBox="1"/>
          <p:nvPr/>
        </p:nvSpPr>
        <p:spPr>
          <a:xfrm rot="2149814" flipH="1">
            <a:off x="6935071" y="5628513"/>
            <a:ext cx="20481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Be creative!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219ACB-B666-46A0-B281-E7B1F0012C06}"/>
              </a:ext>
            </a:extLst>
          </p:cNvPr>
          <p:cNvSpPr txBox="1"/>
          <p:nvPr/>
        </p:nvSpPr>
        <p:spPr>
          <a:xfrm flipH="1">
            <a:off x="3040709" y="5751443"/>
            <a:ext cx="346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 am looking forward to you joining me in the art room!</a:t>
            </a:r>
          </a:p>
          <a:p>
            <a:r>
              <a:rPr lang="en-GB" dirty="0"/>
              <a:t>Mrs M Whitaker</a:t>
            </a:r>
          </a:p>
        </p:txBody>
      </p:sp>
    </p:spTree>
    <p:extLst>
      <p:ext uri="{BB962C8B-B14F-4D97-AF65-F5344CB8AC3E}">
        <p14:creationId xmlns:p14="http://schemas.microsoft.com/office/powerpoint/2010/main" val="252218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115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Adobe Gothic Std B</vt:lpstr>
      <vt:lpstr>Arial</vt:lpstr>
      <vt:lpstr>Calibri</vt:lpstr>
      <vt:lpstr>Calibri Light</vt:lpstr>
      <vt:lpstr>Office Theme</vt:lpstr>
      <vt:lpstr>Family Ceramic Workshop @NBA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Ceramic Workshop @NBA</dc:title>
  <dc:creator>Monika Whitaker</dc:creator>
  <cp:lastModifiedBy>Carole Hill</cp:lastModifiedBy>
  <cp:revision>5</cp:revision>
  <dcterms:created xsi:type="dcterms:W3CDTF">2024-05-09T07:31:53Z</dcterms:created>
  <dcterms:modified xsi:type="dcterms:W3CDTF">2024-05-09T15:13:56Z</dcterms:modified>
</cp:coreProperties>
</file>