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15978-058A-90AE-A538-E8956195C415}" v="52" dt="2022-09-29T22:29:07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862" y="84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43667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</a:t>
            </a:r>
            <a:r>
              <a:rPr lang="en-GB" sz="4400" b="1">
                <a:solidFill>
                  <a:schemeClr val="bg1"/>
                </a:solidFill>
              </a:rPr>
              <a:t>7-11 History</a:t>
            </a:r>
            <a:endParaRPr lang="en-GB" sz="4400" b="1" dirty="0">
              <a:solidFill>
                <a:schemeClr val="bg1"/>
              </a:solidFill>
            </a:endParaRP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2534" y="939889"/>
            <a:ext cx="2215229" cy="430887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Qualifications for College </a:t>
            </a:r>
            <a:r>
              <a:rPr lang="en-GB" sz="1100" dirty="0"/>
              <a:t>Apprenticeships or Work.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446550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Continue </a:t>
            </a:r>
            <a:r>
              <a:rPr lang="en-GB" sz="1100"/>
              <a:t>studying History </a:t>
            </a:r>
            <a:r>
              <a:rPr lang="en-GB" sz="1100" dirty="0"/>
              <a:t>at</a:t>
            </a:r>
          </a:p>
          <a:p>
            <a:pPr algn="ctr"/>
            <a:r>
              <a:rPr lang="en-GB" sz="1100" dirty="0"/>
              <a:t> A-Level.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7" y="2532258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" name="TextBox 2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941414" y="11761032"/>
            <a:ext cx="19317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Did the Normans have a positive  impact on  Britain?</a:t>
            </a:r>
          </a:p>
        </p:txBody>
      </p: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278726" y="11179519"/>
            <a:ext cx="582562" cy="5379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930257" y="4521768"/>
            <a:ext cx="386512" cy="53904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774796" y="8530615"/>
            <a:ext cx="395118" cy="42285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552129" y="7438450"/>
            <a:ext cx="1071452" cy="25571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4137763" y="6644042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6538820" y="6037397"/>
            <a:ext cx="369294" cy="6162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3222580" y="2152690"/>
            <a:ext cx="257027" cy="23170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4863956" y="2383492"/>
            <a:ext cx="76711" cy="30515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4405001" y="1667988"/>
            <a:ext cx="341395" cy="45121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8500263" y="2217862"/>
            <a:ext cx="500026" cy="71576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5513916" y="1614713"/>
            <a:ext cx="331485" cy="79268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494052" y="4121875"/>
            <a:ext cx="143248" cy="2469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53478" y="3591286"/>
            <a:ext cx="647414" cy="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7745445" y="4615008"/>
            <a:ext cx="779912" cy="63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6303370" y="8894772"/>
            <a:ext cx="372038" cy="56387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>
            <a:off x="604592" y="11072106"/>
            <a:ext cx="981633" cy="14123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349961" y="5659407"/>
            <a:ext cx="343751" cy="257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884617" y="9124846"/>
            <a:ext cx="419341" cy="5885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868249" y="6374197"/>
            <a:ext cx="571855" cy="56363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3199457" y="4167172"/>
            <a:ext cx="202974" cy="34528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3699548" y="8962063"/>
            <a:ext cx="257530" cy="49284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4175833" y="3989724"/>
            <a:ext cx="64173" cy="52287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2670250" y="8226616"/>
            <a:ext cx="0" cy="74368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45918" y="11661548"/>
            <a:ext cx="24222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Why did so many people </a:t>
            </a:r>
          </a:p>
          <a:p>
            <a:r>
              <a:rPr lang="en-US" sz="1100" dirty="0"/>
              <a:t>Die by the age of 30 in Medieval Britain?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6695" y="8220063"/>
            <a:ext cx="1432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How did Britain change as a result of  The Industrial Revolution?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649640" y="7785622"/>
            <a:ext cx="1691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Why do we love jack the Ripper a murderer?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104107" y="9467180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Is it better now then when my grandad was born? 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316490" y="7879878"/>
            <a:ext cx="18677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How did China go from a backwards farming society to a major global  power?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099424" y="9495829"/>
            <a:ext cx="13403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Was communist rule good for the people of Russia?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816074" y="6966711"/>
            <a:ext cx="1674757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/>
              <a:t>Was George Nock’s war the same as everyone else's?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274352" y="5305601"/>
            <a:ext cx="1178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Why was the world at war again years after WW2?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7074" y="6930277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Who writes our history?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669857" y="5433608"/>
            <a:ext cx="1383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Has BLM been a success?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56334" y="3583050"/>
            <a:ext cx="13992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Did the British Empire and the Windrush lead to a better Britain as promised?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49165" y="3334951"/>
            <a:ext cx="1499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Was the British Empire a force for good?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959051" y="3584545"/>
            <a:ext cx="1526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Terrorist or freedom fighters?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110786" y="5308700"/>
            <a:ext cx="1153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Nazis 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52072" y="4489004"/>
            <a:ext cx="940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American history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523406" y="3233626"/>
            <a:ext cx="107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The Norman Conquest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426464" y="1799200"/>
            <a:ext cx="940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Kenilworth Castle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452907" y="1026976"/>
            <a:ext cx="1068579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/>
              <a:t>Kenilworth Castle review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02666" y="1460103"/>
            <a:ext cx="1022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People’s Health 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280572" y="1341037"/>
            <a:ext cx="1087239" cy="73932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402544" y="985106"/>
            <a:ext cx="1030013" cy="5967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B47F1C-B63A-4C22-912C-BDE60E8EDA56}"/>
              </a:ext>
            </a:extLst>
          </p:cNvPr>
          <p:cNvSpPr/>
          <p:nvPr/>
        </p:nvSpPr>
        <p:spPr>
          <a:xfrm>
            <a:off x="8399377" y="1813408"/>
            <a:ext cx="1201823" cy="40445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A34922C-2574-4A16-849A-4397245AC266}"/>
              </a:ext>
            </a:extLst>
          </p:cNvPr>
          <p:cNvSpPr/>
          <p:nvPr/>
        </p:nvSpPr>
        <p:spPr>
          <a:xfrm>
            <a:off x="4049487" y="2731426"/>
            <a:ext cx="1239506" cy="64373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3940032" y="3516265"/>
            <a:ext cx="1566396" cy="58965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577523" y="3144811"/>
            <a:ext cx="1373757" cy="59661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A5C0F1-9087-46E0-B9B5-C83C90E37D77}"/>
              </a:ext>
            </a:extLst>
          </p:cNvPr>
          <p:cNvSpPr/>
          <p:nvPr/>
        </p:nvSpPr>
        <p:spPr>
          <a:xfrm>
            <a:off x="8412498" y="4429295"/>
            <a:ext cx="1075843" cy="53352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715908" y="5252762"/>
            <a:ext cx="1618898" cy="53131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2013079" y="3325404"/>
            <a:ext cx="1599217" cy="76594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6264099" y="5337118"/>
            <a:ext cx="1288030" cy="70027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299060" y="3617728"/>
            <a:ext cx="1262393" cy="90404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60759" y="6937827"/>
            <a:ext cx="1214979" cy="57698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1693712" y="5380476"/>
            <a:ext cx="1348753" cy="54527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3549108" y="7198587"/>
            <a:ext cx="1358906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the world nearly came to an end?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5804753" y="7022617"/>
            <a:ext cx="1691404" cy="72724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209280" y="7871042"/>
            <a:ext cx="1921267" cy="65957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1655597" y="7781510"/>
            <a:ext cx="1627852" cy="47209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0" y="8170309"/>
            <a:ext cx="1457419" cy="93050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5997605" y="9458650"/>
            <a:ext cx="1355605" cy="71135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3096779" y="9454903"/>
            <a:ext cx="1720597" cy="66341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7128" y="10302665"/>
            <a:ext cx="1154928" cy="7694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the slave trade a necessary evil for Britain?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4906426" y="11717505"/>
            <a:ext cx="1909724" cy="50317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2107362" y="11657901"/>
            <a:ext cx="2400712" cy="58013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193" name="Rectangle 192">
            <a:extLst>
              <a:ext uri="{FF2B5EF4-FFF2-40B4-BE49-F238E27FC236}">
                <a16:creationId xmlns:a16="http://schemas.microsoft.com/office/drawing/2014/main" id="{91435341-E12B-4EAA-8B8D-9E9CD06FB186}"/>
              </a:ext>
            </a:extLst>
          </p:cNvPr>
          <p:cNvSpPr/>
          <p:nvPr/>
        </p:nvSpPr>
        <p:spPr>
          <a:xfrm>
            <a:off x="3191095" y="5724688"/>
            <a:ext cx="1399602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it all buses and boycotts?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BF9BE11A-1D74-4D34-AEC8-8A885FE35A93}"/>
              </a:ext>
            </a:extLst>
          </p:cNvPr>
          <p:cNvCxnSpPr>
            <a:cxnSpLocks/>
          </p:cNvCxnSpPr>
          <p:nvPr/>
        </p:nvCxnSpPr>
        <p:spPr>
          <a:xfrm flipV="1">
            <a:off x="3586514" y="6253315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B2F9CFC0-32EB-4DF2-83BB-24155894BE4E}"/>
              </a:ext>
            </a:extLst>
          </p:cNvPr>
          <p:cNvSpPr/>
          <p:nvPr/>
        </p:nvSpPr>
        <p:spPr>
          <a:xfrm>
            <a:off x="4361950" y="4999700"/>
            <a:ext cx="1566396" cy="58965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28548C73-AECD-4852-B4CB-A41E8368416C}"/>
              </a:ext>
            </a:extLst>
          </p:cNvPr>
          <p:cNvCxnSpPr>
            <a:cxnSpLocks/>
          </p:cNvCxnSpPr>
          <p:nvPr/>
        </p:nvCxnSpPr>
        <p:spPr>
          <a:xfrm>
            <a:off x="4881943" y="4571989"/>
            <a:ext cx="64173" cy="52287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316D42B-F02C-4564-A1BD-8F16810E7491}"/>
              </a:ext>
            </a:extLst>
          </p:cNvPr>
          <p:cNvSpPr/>
          <p:nvPr/>
        </p:nvSpPr>
        <p:spPr>
          <a:xfrm>
            <a:off x="3943575" y="3520363"/>
            <a:ext cx="1566396" cy="58965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851F94E-7C05-4C7C-8947-9B11A8E76BCF}"/>
              </a:ext>
            </a:extLst>
          </p:cNvPr>
          <p:cNvSpPr txBox="1"/>
          <p:nvPr/>
        </p:nvSpPr>
        <p:spPr>
          <a:xfrm>
            <a:off x="4369153" y="5082021"/>
            <a:ext cx="1526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Why did no-one stop it?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42CCCD16-9441-4BCC-9D71-7C6BAE1FA778}"/>
              </a:ext>
            </a:extLst>
          </p:cNvPr>
          <p:cNvSpPr/>
          <p:nvPr/>
        </p:nvSpPr>
        <p:spPr>
          <a:xfrm>
            <a:off x="7136942" y="1147213"/>
            <a:ext cx="1987210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People’s Health</a:t>
            </a:r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C42B4BC3-816F-4F85-BCA4-3E88CC3AA6F2}"/>
              </a:ext>
            </a:extLst>
          </p:cNvPr>
          <p:cNvCxnSpPr>
            <a:cxnSpLocks/>
          </p:cNvCxnSpPr>
          <p:nvPr/>
        </p:nvCxnSpPr>
        <p:spPr>
          <a:xfrm flipH="1">
            <a:off x="7308592" y="1601082"/>
            <a:ext cx="518150" cy="74548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74B2DEE-4F86-4A3A-9E96-B2D0AD6F9082}"/>
              </a:ext>
            </a:extLst>
          </p:cNvPr>
          <p:cNvSpPr/>
          <p:nvPr/>
        </p:nvSpPr>
        <p:spPr>
          <a:xfrm>
            <a:off x="5548405" y="1049821"/>
            <a:ext cx="1221391" cy="4811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6130BEE5-E74E-4B56-9C72-81CEC17D3DBC}"/>
              </a:ext>
            </a:extLst>
          </p:cNvPr>
          <p:cNvSpPr txBox="1"/>
          <p:nvPr/>
        </p:nvSpPr>
        <p:spPr>
          <a:xfrm>
            <a:off x="5650435" y="1131236"/>
            <a:ext cx="1153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 Nazis 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FA0FA6FF-C8B7-4B93-A52F-D46C67F6DEBB}"/>
              </a:ext>
            </a:extLst>
          </p:cNvPr>
          <p:cNvSpPr txBox="1"/>
          <p:nvPr/>
        </p:nvSpPr>
        <p:spPr>
          <a:xfrm>
            <a:off x="4115305" y="2827776"/>
            <a:ext cx="11078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American History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6BA587AE-CED3-C9D1-2C64-DC723572DE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7700" y="11413515"/>
            <a:ext cx="1035294" cy="1070463"/>
          </a:xfrm>
          <a:prstGeom prst="rect">
            <a:avLst/>
          </a:prstGeom>
        </p:spPr>
      </p:pic>
      <p:pic>
        <p:nvPicPr>
          <p:cNvPr id="4" name="Picture 4" descr="A picture containing grass, sky, outdoor, field&#10;&#10;Description automatically generated">
            <a:extLst>
              <a:ext uri="{FF2B5EF4-FFF2-40B4-BE49-F238E27FC236}">
                <a16:creationId xmlns:a16="http://schemas.microsoft.com/office/drawing/2014/main" id="{C3166C94-7A56-A235-BF54-B7ED7B0496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1745" y="10165973"/>
            <a:ext cx="1534886" cy="68501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8B9C426D-E00E-18C0-CF64-4B57F37B8D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00282" y="8866415"/>
            <a:ext cx="1211036" cy="1295400"/>
          </a:xfrm>
          <a:prstGeom prst="rect">
            <a:avLst/>
          </a:prstGeom>
        </p:spPr>
      </p:pic>
      <p:pic>
        <p:nvPicPr>
          <p:cNvPr id="6" name="Picture 6" descr="A picture containing text, engine&#10;&#10;Description automatically generated">
            <a:extLst>
              <a:ext uri="{FF2B5EF4-FFF2-40B4-BE49-F238E27FC236}">
                <a16:creationId xmlns:a16="http://schemas.microsoft.com/office/drawing/2014/main" id="{1FBA978E-9564-0605-96D4-3246B12B9B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685" y="5006748"/>
            <a:ext cx="1519918" cy="1013733"/>
          </a:xfrm>
          <a:prstGeom prst="rect">
            <a:avLst/>
          </a:prstGeom>
          <a:ln>
            <a:solidFill>
              <a:srgbClr val="4472C4"/>
            </a:solidFill>
          </a:ln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DF9DE005-5D60-4B6A-6298-D5601EB40A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92440" y="3580209"/>
            <a:ext cx="1402080" cy="733903"/>
          </a:xfrm>
          <a:prstGeom prst="rect">
            <a:avLst/>
          </a:prstGeom>
          <a:ln>
            <a:solidFill>
              <a:srgbClr val="4472C4"/>
            </a:solidFill>
          </a:ln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943BA-F90C-46D6-AC4F-FB9A9593302E}">
  <ds:schemaRefs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9f0b416b-fe84-4286-91e8-fe0b5d39668b"/>
    <ds:schemaRef ds:uri="http://schemas.microsoft.com/office/infopath/2007/PartnerControls"/>
    <ds:schemaRef ds:uri="1cf79344-50dc-401d-975b-fcee0e394174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2798</TotalTime>
  <Words>245</Words>
  <Application>Microsoft Office PowerPoint</Application>
  <PresentationFormat>A3 Paper (297x420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Carole Hill</cp:lastModifiedBy>
  <cp:revision>147</cp:revision>
  <cp:lastPrinted>2020-08-25T21:40:14Z</cp:lastPrinted>
  <dcterms:created xsi:type="dcterms:W3CDTF">2019-12-03T13:18:29Z</dcterms:created>
  <dcterms:modified xsi:type="dcterms:W3CDTF">2023-05-22T08:59:15Z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