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63" r:id="rId7"/>
    <p:sldId id="264" r:id="rId8"/>
    <p:sldId id="265" r:id="rId9"/>
    <p:sldId id="266" r:id="rId10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F5E5A-4AB6-05E4-4F20-48064224834A}" v="21" dt="2022-09-29T23:01:49.092"/>
    <p1510:client id="{ECF4AF0E-889E-C643-B67F-5655AC2623EE}" v="191" dt="2022-09-11T18:49:56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4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515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microsoft.com/office/2007/relationships/hdphoto" Target="../media/hdphoto5.wdp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microsoft.com/office/2007/relationships/hdphoto" Target="../media/hdphoto5.wdp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18" Type="http://schemas.openxmlformats.org/officeDocument/2006/relationships/image" Target="../media/image13.jpeg"/><Relationship Id="rId3" Type="http://schemas.microsoft.com/office/2007/relationships/hdphoto" Target="../media/hdphoto2.wdp"/><Relationship Id="rId21" Type="http://schemas.openxmlformats.org/officeDocument/2006/relationships/image" Target="../media/image16.jpeg"/><Relationship Id="rId7" Type="http://schemas.microsoft.com/office/2007/relationships/hdphoto" Target="../media/hdphoto4.wdp"/><Relationship Id="rId12" Type="http://schemas.openxmlformats.org/officeDocument/2006/relationships/image" Target="../media/image1.png"/><Relationship Id="rId17" Type="http://schemas.openxmlformats.org/officeDocument/2006/relationships/image" Target="../media/image12.jpeg"/><Relationship Id="rId2" Type="http://schemas.openxmlformats.org/officeDocument/2006/relationships/image" Target="../media/image6.png"/><Relationship Id="rId16" Type="http://schemas.openxmlformats.org/officeDocument/2006/relationships/image" Target="../media/image11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24" Type="http://schemas.openxmlformats.org/officeDocument/2006/relationships/image" Target="../media/image19.png"/><Relationship Id="rId5" Type="http://schemas.microsoft.com/office/2007/relationships/hdphoto" Target="../media/hdphoto3.wdp"/><Relationship Id="rId15" Type="http://schemas.openxmlformats.org/officeDocument/2006/relationships/image" Target="../media/image4.png"/><Relationship Id="rId23" Type="http://schemas.openxmlformats.org/officeDocument/2006/relationships/image" Target="../media/image18.jpeg"/><Relationship Id="rId10" Type="http://schemas.openxmlformats.org/officeDocument/2006/relationships/image" Target="../media/image10.png"/><Relationship Id="rId19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microsoft.com/office/2007/relationships/hdphoto" Target="../media/hdphoto5.wdp"/><Relationship Id="rId14" Type="http://schemas.openxmlformats.org/officeDocument/2006/relationships/image" Target="../media/image3.png"/><Relationship Id="rId22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18" Type="http://schemas.openxmlformats.org/officeDocument/2006/relationships/image" Target="../media/image22.png"/><Relationship Id="rId3" Type="http://schemas.microsoft.com/office/2007/relationships/hdphoto" Target="../media/hdphoto2.wdp"/><Relationship Id="rId21" Type="http://schemas.openxmlformats.org/officeDocument/2006/relationships/image" Target="../media/image25.jpeg"/><Relationship Id="rId7" Type="http://schemas.microsoft.com/office/2007/relationships/hdphoto" Target="../media/hdphoto4.wdp"/><Relationship Id="rId12" Type="http://schemas.openxmlformats.org/officeDocument/2006/relationships/image" Target="../media/image1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jpe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24" Type="http://schemas.openxmlformats.org/officeDocument/2006/relationships/image" Target="../media/image28.jpeg"/><Relationship Id="rId5" Type="http://schemas.microsoft.com/office/2007/relationships/hdphoto" Target="../media/hdphoto3.wdp"/><Relationship Id="rId15" Type="http://schemas.openxmlformats.org/officeDocument/2006/relationships/image" Target="../media/image4.png"/><Relationship Id="rId23" Type="http://schemas.openxmlformats.org/officeDocument/2006/relationships/image" Target="../media/image27.png"/><Relationship Id="rId10" Type="http://schemas.openxmlformats.org/officeDocument/2006/relationships/image" Target="../media/image10.png"/><Relationship Id="rId19" Type="http://schemas.openxmlformats.org/officeDocument/2006/relationships/image" Target="../media/image23.png"/><Relationship Id="rId4" Type="http://schemas.openxmlformats.org/officeDocument/2006/relationships/image" Target="../media/image7.png"/><Relationship Id="rId9" Type="http://schemas.microsoft.com/office/2007/relationships/hdphoto" Target="../media/hdphoto5.wdp"/><Relationship Id="rId14" Type="http://schemas.openxmlformats.org/officeDocument/2006/relationships/image" Target="../media/image3.png"/><Relationship Id="rId22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507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Spanish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44655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Spanish 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951166" y="10456569"/>
            <a:ext cx="359616" cy="66862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39312" y="10048416"/>
            <a:ext cx="12149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Spanish Numbers 1-30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6406557" y="10199831"/>
            <a:ext cx="94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The Hispanic World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396365" y="11687988"/>
            <a:ext cx="1566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Spanish Greetings &amp; Introductions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6406559" y="10615102"/>
            <a:ext cx="473020" cy="47386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794660" y="11145446"/>
            <a:ext cx="339844" cy="5379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785280" y="4521767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03732"/>
            <a:ext cx="336401" cy="43629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805336" cy="64010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4237901" y="2409115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5246217" y="6650523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555918" y="6250522"/>
            <a:ext cx="383148" cy="76556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858701" y="6086979"/>
            <a:ext cx="519158" cy="57716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4638738" y="6142814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3689221" y="1666549"/>
            <a:ext cx="310555" cy="6922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9" idx="0"/>
          </p:cNvCxnSpPr>
          <p:nvPr/>
        </p:nvCxnSpPr>
        <p:spPr>
          <a:xfrm flipH="1" flipV="1">
            <a:off x="5199487" y="2409232"/>
            <a:ext cx="151270" cy="653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4662505" y="1943550"/>
            <a:ext cx="464524" cy="47102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575716" y="2338184"/>
            <a:ext cx="459782" cy="76627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8" idx="2"/>
          </p:cNvCxnSpPr>
          <p:nvPr/>
        </p:nvCxnSpPr>
        <p:spPr>
          <a:xfrm flipH="1">
            <a:off x="5513916" y="1560014"/>
            <a:ext cx="574363" cy="8473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464367" y="2380688"/>
            <a:ext cx="286704" cy="6604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310863" y="4428152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26544" y="3718262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4320683" y="11166384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549723" y="4620768"/>
            <a:ext cx="296490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2897690" y="3755906"/>
            <a:ext cx="277042" cy="8008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7242691" y="8943720"/>
            <a:ext cx="18887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 flipV="1">
            <a:off x="2578427" y="11133273"/>
            <a:ext cx="485391" cy="59692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3537988" y="10453157"/>
            <a:ext cx="174389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79" idx="2"/>
          </p:cNvCxnSpPr>
          <p:nvPr/>
        </p:nvCxnSpPr>
        <p:spPr>
          <a:xfrm>
            <a:off x="1533078" y="3736166"/>
            <a:ext cx="305477" cy="8391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2408651" y="4526109"/>
            <a:ext cx="324393" cy="5182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233326" y="5643079"/>
            <a:ext cx="577195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772945" y="6640492"/>
            <a:ext cx="0" cy="64146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352384" y="6004390"/>
            <a:ext cx="538068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133268" y="10764323"/>
            <a:ext cx="319713" cy="27769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739729" y="6374197"/>
            <a:ext cx="700375" cy="56363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7" idx="0"/>
          </p:cNvCxnSpPr>
          <p:nvPr/>
        </p:nvCxnSpPr>
        <p:spPr>
          <a:xfrm flipH="1" flipV="1">
            <a:off x="3667313" y="4572186"/>
            <a:ext cx="254902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11041" y="6696025"/>
            <a:ext cx="630864" cy="3954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917966" y="8966262"/>
            <a:ext cx="231263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182" idx="2"/>
          </p:cNvCxnSpPr>
          <p:nvPr/>
        </p:nvCxnSpPr>
        <p:spPr>
          <a:xfrm>
            <a:off x="5299625" y="3821919"/>
            <a:ext cx="271223" cy="692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861010" y="9667391"/>
            <a:ext cx="410489" cy="10291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1313689" y="10155519"/>
            <a:ext cx="494529" cy="931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1523256" y="9205917"/>
            <a:ext cx="650416" cy="25964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086448" y="11735649"/>
            <a:ext cx="667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Colours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46333" y="10169011"/>
            <a:ext cx="978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Hispanic Flags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95327" y="11523571"/>
            <a:ext cx="1241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Forming Larger numbers 30-100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973" y="11050880"/>
            <a:ext cx="113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Family members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35189" y="10039568"/>
            <a:ext cx="1147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Pets and animals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401" y="9250121"/>
            <a:ext cx="846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Physical description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799387" y="9453552"/>
            <a:ext cx="724052" cy="26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Weather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06283" y="8222959"/>
            <a:ext cx="1097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Types of houses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117790" y="9496744"/>
            <a:ext cx="992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house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43812" y="7726701"/>
            <a:ext cx="123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Household chores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90804" y="5055196"/>
            <a:ext cx="75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Going out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06930" y="5970373"/>
            <a:ext cx="1178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local area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40502" y="5731535"/>
            <a:ext cx="745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city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51802" y="7117964"/>
            <a:ext cx="765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Directions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725827" y="579886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City or countryside?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660511" y="7254328"/>
            <a:ext cx="853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Weekend plans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976029" y="5851802"/>
            <a:ext cx="1163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School items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83888" y="7280052"/>
            <a:ext cx="10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School subjects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5958" y="6931346"/>
            <a:ext cx="7831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Family life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55743" y="5458413"/>
            <a:ext cx="903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Physical descriptions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07221" y="4168732"/>
            <a:ext cx="1040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Relationships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168068" y="3474556"/>
            <a:ext cx="730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Free time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482151" y="3478372"/>
            <a:ext cx="910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Technology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29867" y="5262000"/>
            <a:ext cx="1309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Mobile phones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89548" y="3560309"/>
            <a:ext cx="10201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Plans for GCSE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06685" y="5263072"/>
            <a:ext cx="71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Holidays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297745" y="4958250"/>
            <a:ext cx="750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Festivals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26048" y="3589700"/>
            <a:ext cx="955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Environment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605568" y="2080463"/>
            <a:ext cx="940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Issues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709427" y="3031295"/>
            <a:ext cx="140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Communication Skills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553992" y="1298404"/>
            <a:ext cx="1068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Careers &amp; Jobs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741198" y="3062496"/>
            <a:ext cx="1219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Part-time Jobs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354314" y="1680339"/>
            <a:ext cx="1338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Household Chores 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30694" y="3011056"/>
            <a:ext cx="118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Work Experience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78735" y="1427313"/>
            <a:ext cx="9444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Future plans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364942" y="1415522"/>
            <a:ext cx="913074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397157" y="1678482"/>
            <a:ext cx="113948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5" y="12998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524011" y="2076574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738901" y="3042713"/>
            <a:ext cx="132273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32F68-419C-46B1-A5BA-279F02E21B97}"/>
              </a:ext>
            </a:extLst>
          </p:cNvPr>
          <p:cNvSpPr/>
          <p:nvPr/>
        </p:nvSpPr>
        <p:spPr>
          <a:xfrm>
            <a:off x="4784252" y="306791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3588742" y="301908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1026917" y="3456472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438220" y="3487180"/>
            <a:ext cx="918940" cy="26872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746093" y="3555479"/>
            <a:ext cx="111260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59619" y="3593642"/>
            <a:ext cx="979695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229309" y="4929566"/>
            <a:ext cx="765721" cy="2831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520186" y="5258522"/>
            <a:ext cx="65205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3414242" y="5281192"/>
            <a:ext cx="1015946" cy="26435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7525179" y="5742780"/>
            <a:ext cx="730545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399376" y="5958081"/>
            <a:ext cx="1079379" cy="292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701495" y="5759507"/>
            <a:ext cx="1352728" cy="32747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916204" y="5852457"/>
            <a:ext cx="1086241" cy="29147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187242" y="5044172"/>
            <a:ext cx="827405" cy="28949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4090880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60760" y="6937827"/>
            <a:ext cx="957938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1817578" y="5428298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3311689" y="7260549"/>
            <a:ext cx="1068922" cy="3146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654290" y="7223122"/>
            <a:ext cx="903868" cy="45557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676361" y="7091489"/>
            <a:ext cx="931088" cy="32185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543812" y="7710884"/>
            <a:ext cx="1254312" cy="30319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128760" cy="29118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57889" y="9220893"/>
            <a:ext cx="820361" cy="47065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1808218" y="10008152"/>
            <a:ext cx="1159595" cy="294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402762" y="11505008"/>
            <a:ext cx="1175665" cy="45037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7111857" y="9500789"/>
            <a:ext cx="989267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750065" y="9459104"/>
            <a:ext cx="798327" cy="2505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79352" y="11028020"/>
            <a:ext cx="1056540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3200298" y="10142914"/>
            <a:ext cx="1024158" cy="31024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690587" y="10031013"/>
            <a:ext cx="1240390" cy="42555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6402647" y="10205985"/>
            <a:ext cx="999514" cy="40908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5422361" y="11683429"/>
            <a:ext cx="1424286" cy="42933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3966860" y="11735046"/>
            <a:ext cx="910086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9FD1768-CE97-C839-A006-BFF375784AE5}"/>
              </a:ext>
            </a:extLst>
          </p:cNvPr>
          <p:cNvSpPr/>
          <p:nvPr/>
        </p:nvSpPr>
        <p:spPr>
          <a:xfrm>
            <a:off x="2173673" y="9420168"/>
            <a:ext cx="867262" cy="29473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F788F2-1C41-71E5-51C4-8FCCA229ABC7}"/>
              </a:ext>
            </a:extLst>
          </p:cNvPr>
          <p:cNvSpPr txBox="1"/>
          <p:nvPr/>
        </p:nvSpPr>
        <p:spPr>
          <a:xfrm>
            <a:off x="2189392" y="9425405"/>
            <a:ext cx="83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Personality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E200C84-EC59-7C81-DCA0-36391E5DE695}"/>
              </a:ext>
            </a:extLst>
          </p:cNvPr>
          <p:cNvCxnSpPr>
            <a:cxnSpLocks/>
          </p:cNvCxnSpPr>
          <p:nvPr/>
        </p:nvCxnSpPr>
        <p:spPr>
          <a:xfrm>
            <a:off x="1420923" y="8705275"/>
            <a:ext cx="585974" cy="1877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84312FA-A88D-547A-82A9-332D8E48AC34}"/>
              </a:ext>
            </a:extLst>
          </p:cNvPr>
          <p:cNvSpPr txBox="1"/>
          <p:nvPr/>
        </p:nvSpPr>
        <p:spPr>
          <a:xfrm>
            <a:off x="335563" y="8372833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Hobbies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9F44CB-5D48-A4BA-7388-802E5277F23E}"/>
              </a:ext>
            </a:extLst>
          </p:cNvPr>
          <p:cNvSpPr/>
          <p:nvPr/>
        </p:nvSpPr>
        <p:spPr>
          <a:xfrm>
            <a:off x="360245" y="8343605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35F6391-0372-4AD2-ECEA-8309D1225BAD}"/>
              </a:ext>
            </a:extLst>
          </p:cNvPr>
          <p:cNvCxnSpPr>
            <a:cxnSpLocks/>
          </p:cNvCxnSpPr>
          <p:nvPr/>
        </p:nvCxnSpPr>
        <p:spPr>
          <a:xfrm>
            <a:off x="2675258" y="8529570"/>
            <a:ext cx="83512" cy="37758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1457E49-3086-38E1-3B30-E37508496CBF}"/>
              </a:ext>
            </a:extLst>
          </p:cNvPr>
          <p:cNvSpPr txBox="1"/>
          <p:nvPr/>
        </p:nvSpPr>
        <p:spPr>
          <a:xfrm>
            <a:off x="1801398" y="8191891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Sports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9C61C79-43B2-F915-AC75-4DF39E23BED2}"/>
              </a:ext>
            </a:extLst>
          </p:cNvPr>
          <p:cNvSpPr/>
          <p:nvPr/>
        </p:nvSpPr>
        <p:spPr>
          <a:xfrm>
            <a:off x="1826080" y="8162663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529E107-3DF0-7924-7C6A-BAB4AEEFA9DB}"/>
              </a:ext>
            </a:extLst>
          </p:cNvPr>
          <p:cNvCxnSpPr>
            <a:cxnSpLocks/>
          </p:cNvCxnSpPr>
          <p:nvPr/>
        </p:nvCxnSpPr>
        <p:spPr>
          <a:xfrm flipH="1">
            <a:off x="3395951" y="8300311"/>
            <a:ext cx="229330" cy="63706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F4DE04A-8066-F546-CBD4-EEFD86D68201}"/>
              </a:ext>
            </a:extLst>
          </p:cNvPr>
          <p:cNvSpPr txBox="1"/>
          <p:nvPr/>
        </p:nvSpPr>
        <p:spPr>
          <a:xfrm>
            <a:off x="3192715" y="7998870"/>
            <a:ext cx="1085360" cy="268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Free time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762752E-00AD-DEDA-A5D9-38847B937D07}"/>
              </a:ext>
            </a:extLst>
          </p:cNvPr>
          <p:cNvSpPr/>
          <p:nvPr/>
        </p:nvSpPr>
        <p:spPr>
          <a:xfrm>
            <a:off x="3278828" y="7942798"/>
            <a:ext cx="1086957" cy="3616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9FF62FD3-7B74-4B1B-A325-E906D8648C64}"/>
              </a:ext>
            </a:extLst>
          </p:cNvPr>
          <p:cNvCxnSpPr>
            <a:cxnSpLocks/>
          </p:cNvCxnSpPr>
          <p:nvPr/>
        </p:nvCxnSpPr>
        <p:spPr>
          <a:xfrm flipH="1" flipV="1">
            <a:off x="8308104" y="8885021"/>
            <a:ext cx="202849" cy="3476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TextBox 486">
            <a:extLst>
              <a:ext uri="{FF2B5EF4-FFF2-40B4-BE49-F238E27FC236}">
                <a16:creationId xmlns:a16="http://schemas.microsoft.com/office/drawing/2014/main" id="{1018E1D7-6BD7-179B-3AC4-0FEF01BEB835}"/>
              </a:ext>
            </a:extLst>
          </p:cNvPr>
          <p:cNvSpPr txBox="1"/>
          <p:nvPr/>
        </p:nvSpPr>
        <p:spPr>
          <a:xfrm>
            <a:off x="8510953" y="9232669"/>
            <a:ext cx="829928" cy="26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room</a:t>
            </a: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4D6777FA-5FB9-E22F-B69C-9A2A5945C073}"/>
              </a:ext>
            </a:extLst>
          </p:cNvPr>
          <p:cNvSpPr/>
          <p:nvPr/>
        </p:nvSpPr>
        <p:spPr>
          <a:xfrm>
            <a:off x="8505020" y="9236715"/>
            <a:ext cx="829929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B20B99C3-37FB-E3E6-F0E3-E1DCAD7FD06B}"/>
              </a:ext>
            </a:extLst>
          </p:cNvPr>
          <p:cNvCxnSpPr>
            <a:cxnSpLocks/>
          </p:cNvCxnSpPr>
          <p:nvPr/>
        </p:nvCxnSpPr>
        <p:spPr>
          <a:xfrm flipH="1">
            <a:off x="8734002" y="7726701"/>
            <a:ext cx="314734" cy="1630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4D54EDD3-1D11-8DEB-E3F8-83E419C87360}"/>
              </a:ext>
            </a:extLst>
          </p:cNvPr>
          <p:cNvSpPr txBox="1"/>
          <p:nvPr/>
        </p:nvSpPr>
        <p:spPr>
          <a:xfrm>
            <a:off x="9022701" y="7174404"/>
            <a:ext cx="568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Your dream house</a:t>
            </a: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E72AC64A-7DC0-F4FD-CCFD-506BA6C15A0F}"/>
              </a:ext>
            </a:extLst>
          </p:cNvPr>
          <p:cNvSpPr/>
          <p:nvPr/>
        </p:nvSpPr>
        <p:spPr>
          <a:xfrm>
            <a:off x="9048736" y="7178448"/>
            <a:ext cx="533409" cy="60987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E4971C03-3508-EF26-C816-9DAC5D37C8A7}"/>
              </a:ext>
            </a:extLst>
          </p:cNvPr>
          <p:cNvCxnSpPr>
            <a:cxnSpLocks/>
          </p:cNvCxnSpPr>
          <p:nvPr/>
        </p:nvCxnSpPr>
        <p:spPr>
          <a:xfrm>
            <a:off x="3366562" y="6260487"/>
            <a:ext cx="15411" cy="42611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>
            <a:extLst>
              <a:ext uri="{FF2B5EF4-FFF2-40B4-BE49-F238E27FC236}">
                <a16:creationId xmlns:a16="http://schemas.microsoft.com/office/drawing/2014/main" id="{EB857D26-C7E1-D901-2E47-13AA97346874}"/>
              </a:ext>
            </a:extLst>
          </p:cNvPr>
          <p:cNvSpPr txBox="1"/>
          <p:nvPr/>
        </p:nvSpPr>
        <p:spPr>
          <a:xfrm>
            <a:off x="2901691" y="5979412"/>
            <a:ext cx="867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school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0C5A968C-1EB5-8458-CADC-C3C97ABC0F7C}"/>
              </a:ext>
            </a:extLst>
          </p:cNvPr>
          <p:cNvSpPr/>
          <p:nvPr/>
        </p:nvSpPr>
        <p:spPr>
          <a:xfrm>
            <a:off x="2919374" y="5992347"/>
            <a:ext cx="834244" cy="27168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5B87C7F-F0A1-6D94-CD89-192264BAFB89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4065914" y="3823900"/>
            <a:ext cx="277042" cy="8008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02609B3-5049-607E-2DEC-0A8D201A7CB2}"/>
              </a:ext>
            </a:extLst>
          </p:cNvPr>
          <p:cNvSpPr txBox="1"/>
          <p:nvPr/>
        </p:nvSpPr>
        <p:spPr>
          <a:xfrm>
            <a:off x="3650375" y="3546366"/>
            <a:ext cx="910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Social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AC6D317-4798-D8E7-E070-918D1895ECA6}"/>
              </a:ext>
            </a:extLst>
          </p:cNvPr>
          <p:cNvSpPr/>
          <p:nvPr/>
        </p:nvSpPr>
        <p:spPr>
          <a:xfrm>
            <a:off x="3606444" y="3555174"/>
            <a:ext cx="918940" cy="26872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1F7858A-2CC7-75CC-AF2A-83DE49AA26FB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4935701" y="4608062"/>
            <a:ext cx="254902" cy="7090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C514CDE-803E-7FB5-6628-D1D9A1591BA9}"/>
              </a:ext>
            </a:extLst>
          </p:cNvPr>
          <p:cNvSpPr txBox="1"/>
          <p:nvPr/>
        </p:nvSpPr>
        <p:spPr>
          <a:xfrm>
            <a:off x="4698255" y="5297876"/>
            <a:ext cx="1015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Your studies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0D212FE-3E40-FDF9-F6E2-AFDC425B7F50}"/>
              </a:ext>
            </a:extLst>
          </p:cNvPr>
          <p:cNvSpPr/>
          <p:nvPr/>
        </p:nvSpPr>
        <p:spPr>
          <a:xfrm>
            <a:off x="4682630" y="5317068"/>
            <a:ext cx="1015946" cy="26435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92EC39-A171-F383-5F08-66AB3F0608DE}"/>
              </a:ext>
            </a:extLst>
          </p:cNvPr>
          <p:cNvCxnSpPr>
            <a:cxnSpLocks/>
          </p:cNvCxnSpPr>
          <p:nvPr/>
        </p:nvCxnSpPr>
        <p:spPr>
          <a:xfrm flipH="1" flipV="1">
            <a:off x="8557345" y="3952841"/>
            <a:ext cx="388314" cy="4973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4898637-FD5F-4A67-6AB9-8CBB468AA07E}"/>
              </a:ext>
            </a:extLst>
          </p:cNvPr>
          <p:cNvSpPr txBox="1"/>
          <p:nvPr/>
        </p:nvSpPr>
        <p:spPr>
          <a:xfrm>
            <a:off x="8849022" y="4483990"/>
            <a:ext cx="5058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Town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18BC4-453D-BCE6-0F38-50569A6B7165}"/>
              </a:ext>
            </a:extLst>
          </p:cNvPr>
          <p:cNvSpPr/>
          <p:nvPr/>
        </p:nvSpPr>
        <p:spPr>
          <a:xfrm>
            <a:off x="8780586" y="4455306"/>
            <a:ext cx="602019" cy="2831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77A0B0-791B-C0F9-50C6-DF86A432DF8D}"/>
              </a:ext>
            </a:extLst>
          </p:cNvPr>
          <p:cNvCxnSpPr>
            <a:cxnSpLocks/>
          </p:cNvCxnSpPr>
          <p:nvPr/>
        </p:nvCxnSpPr>
        <p:spPr>
          <a:xfrm flipH="1" flipV="1">
            <a:off x="3057994" y="2408355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6ACDECF-E9CE-4737-0BF6-3BB0A625B53A}"/>
              </a:ext>
            </a:extLst>
          </p:cNvPr>
          <p:cNvSpPr txBox="1"/>
          <p:nvPr/>
        </p:nvSpPr>
        <p:spPr>
          <a:xfrm>
            <a:off x="2760398" y="3004155"/>
            <a:ext cx="707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Gap Year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421882-D4E5-F77E-C36E-30E3FF2FC201}"/>
              </a:ext>
            </a:extLst>
          </p:cNvPr>
          <p:cNvSpPr/>
          <p:nvPr/>
        </p:nvSpPr>
        <p:spPr>
          <a:xfrm>
            <a:off x="2818447" y="3012181"/>
            <a:ext cx="619622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165A31-030F-A08F-BB85-7A64075EB861}"/>
              </a:ext>
            </a:extLst>
          </p:cNvPr>
          <p:cNvCxnSpPr>
            <a:cxnSpLocks/>
          </p:cNvCxnSpPr>
          <p:nvPr/>
        </p:nvCxnSpPr>
        <p:spPr>
          <a:xfrm flipH="1" flipV="1">
            <a:off x="2096361" y="2406718"/>
            <a:ext cx="103056" cy="61692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83F294F-8D23-07F8-5B58-57289331DF4C}"/>
              </a:ext>
            </a:extLst>
          </p:cNvPr>
          <p:cNvSpPr txBox="1"/>
          <p:nvPr/>
        </p:nvSpPr>
        <p:spPr>
          <a:xfrm>
            <a:off x="1798765" y="3002518"/>
            <a:ext cx="832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Exam Skills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ABCDA9-F7D6-5EF8-54D0-14A8F895A16A}"/>
              </a:ext>
            </a:extLst>
          </p:cNvPr>
          <p:cNvSpPr/>
          <p:nvPr/>
        </p:nvSpPr>
        <p:spPr>
          <a:xfrm>
            <a:off x="1856814" y="3010544"/>
            <a:ext cx="684614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6" descr="A picture containing square&#10;&#10;Description automatically generated">
            <a:extLst>
              <a:ext uri="{FF2B5EF4-FFF2-40B4-BE49-F238E27FC236}">
                <a16:creationId xmlns:a16="http://schemas.microsoft.com/office/drawing/2014/main" id="{945FED9B-543B-6800-4D07-AD67F6E692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1314" y="148370"/>
            <a:ext cx="1828067" cy="1215537"/>
          </a:xfrm>
          <a:prstGeom prst="rect">
            <a:avLst/>
          </a:prstGeom>
          <a:ln>
            <a:solidFill>
              <a:srgbClr val="4472C4"/>
            </a:solidFill>
          </a:ln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" name="Rounded Rectangle 13"/>
          <p:cNvSpPr/>
          <p:nvPr/>
        </p:nvSpPr>
        <p:spPr>
          <a:xfrm>
            <a:off x="9840036" y="18260"/>
            <a:ext cx="1801504" cy="10238086"/>
          </a:xfrm>
          <a:prstGeom prst="roundRect">
            <a:avLst/>
          </a:prstGeom>
          <a:solidFill>
            <a:srgbClr val="B5D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530" y="-4304"/>
            <a:ext cx="423583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10 Spanish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Why not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CAR PARK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3335598" y="11164458"/>
            <a:ext cx="54068" cy="64013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566928" y="11795961"/>
            <a:ext cx="1477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Holiday problems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757198" y="10290511"/>
            <a:ext cx="1433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holiday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095542" y="11780717"/>
            <a:ext cx="877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Weather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6446093" y="10560683"/>
            <a:ext cx="33393" cy="56310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553210" y="11123787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-2567956" y="338043"/>
            <a:ext cx="2320810" cy="1936308"/>
            <a:chOff x="-2567956" y="338043"/>
            <a:chExt cx="2320810" cy="1936308"/>
          </a:xfrm>
        </p:grpSpPr>
        <p:grpSp>
          <p:nvGrpSpPr>
            <p:cNvPr id="39" name="Group 38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2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64409" y="1645932"/>
              <a:ext cx="5705" cy="628419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-2522056" y="2665596"/>
            <a:ext cx="2320810" cy="2307898"/>
            <a:chOff x="-2567956" y="-104715"/>
            <a:chExt cx="2320810" cy="2307898"/>
          </a:xfrm>
        </p:grpSpPr>
        <p:grpSp>
          <p:nvGrpSpPr>
            <p:cNvPr id="44" name="Group 43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7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495906" y="-104715"/>
              <a:ext cx="4053" cy="690144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-2718505" y="4660992"/>
            <a:ext cx="1214980" cy="1234099"/>
            <a:chOff x="1212628" y="4031237"/>
            <a:chExt cx="1214980" cy="130486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pic>
        <p:nvPicPr>
          <p:cNvPr id="52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89796" l="5461" r="89761">
                        <a14:foregroundMark x1="34130" y1="57143" x2="22184" y2="75510"/>
                        <a14:foregroundMark x1="15017" y1="46939" x2="5461" y2="29252"/>
                        <a14:foregroundMark x1="19113" y1="33333" x2="26280" y2="76190"/>
                        <a14:foregroundMark x1="45051" y1="47619" x2="77133" y2="65306"/>
                        <a14:foregroundMark x1="83618" y1="53741" x2="69625" y2="76871"/>
                        <a14:foregroundMark x1="81911" y1="60544" x2="86007" y2="65986"/>
                        <a14:foregroundMark x1="78157" y1="44898" x2="85666" y2="51020"/>
                        <a14:foregroundMark x1="47440" y1="43537" x2="25256" y2="72109"/>
                        <a14:foregroundMark x1="14676" y1="53741" x2="28328" y2="75510"/>
                        <a14:foregroundMark x1="20478" y1="76190" x2="26280" y2="66667"/>
                        <a14:foregroundMark x1="26621" y1="81633" x2="22867" y2="78231"/>
                        <a14:foregroundMark x1="78498" y1="74830" x2="68259" y2="75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469" b="89063" l="5063" r="89557">
                        <a14:foregroundMark x1="27532" y1="57031" x2="20570" y2="81250"/>
                        <a14:foregroundMark x1="60759" y1="58594" x2="73101" y2="68750"/>
                        <a14:foregroundMark x1="73418" y1="52344" x2="82911" y2="40625"/>
                        <a14:foregroundMark x1="56962" y1="35156" x2="51582" y2="6250"/>
                        <a14:foregroundMark x1="21835" y1="41406" x2="5380" y2="62500"/>
                        <a14:foregroundMark x1="32595" y1="43750" x2="72785" y2="75781"/>
                        <a14:foregroundMark x1="74367" y1="53125" x2="74367" y2="5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48" b="89394" l="5056" r="89607">
                        <a14:foregroundMark x1="14045" y1="58333" x2="5337" y2="61364"/>
                        <a14:foregroundMark x1="19663" y1="48485" x2="23596" y2="80303"/>
                        <a14:foregroundMark x1="30056" y1="58333" x2="21348" y2="76515"/>
                        <a14:foregroundMark x1="32303" y1="50758" x2="54213" y2="24242"/>
                        <a14:foregroundMark x1="51685" y1="48485" x2="79494" y2="71970"/>
                        <a14:foregroundMark x1="75562" y1="48485" x2="86798" y2="61364"/>
                        <a14:foregroundMark x1="74157" y1="51515" x2="71910" y2="84848"/>
                        <a14:foregroundMark x1="63202" y1="58333" x2="76685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87" b="88976" l="3812" r="89736">
                        <a14:foregroundMark x1="27859" y1="53543" x2="17302" y2="79528"/>
                        <a14:foregroundMark x1="17302" y1="43307" x2="6158" y2="41732"/>
                        <a14:foregroundMark x1="51026" y1="45669" x2="73900" y2="63780"/>
                        <a14:foregroundMark x1="77713" y1="45669" x2="70674" y2="77165"/>
                        <a14:foregroundMark x1="12610" y1="33858" x2="4106" y2="44094"/>
                        <a14:foregroundMark x1="21994" y1="29921" x2="39296" y2="787"/>
                        <a14:foregroundMark x1="60117" y1="23622" x2="53666" y2="14961"/>
                        <a14:foregroundMark x1="78592" y1="36220" x2="87977" y2="37795"/>
                        <a14:foregroundMark x1="68035" y1="37795" x2="89150" y2="51969"/>
                        <a14:foregroundMark x1="13196" y1="30709" x2="6158" y2="401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-1394529" y="4675141"/>
            <a:ext cx="1214980" cy="1234099"/>
            <a:chOff x="1212628" y="4031237"/>
            <a:chExt cx="1214980" cy="13048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0" idx="2"/>
          </p:cNvCxnSpPr>
          <p:nvPr/>
        </p:nvCxnSpPr>
        <p:spPr>
          <a:xfrm>
            <a:off x="6097934" y="3977163"/>
            <a:ext cx="498976" cy="63257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3384" y="1035824"/>
            <a:ext cx="551" cy="6576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1339645" y="9568000"/>
            <a:ext cx="527294" cy="2048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86006" y="8362405"/>
            <a:ext cx="93408" cy="6457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800641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9" idx="2"/>
          </p:cNvCxnSpPr>
          <p:nvPr/>
        </p:nvCxnSpPr>
        <p:spPr>
          <a:xfrm flipH="1">
            <a:off x="8493503" y="1920452"/>
            <a:ext cx="212613" cy="9881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80040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413156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7" idx="2"/>
          </p:cNvCxnSpPr>
          <p:nvPr/>
        </p:nvCxnSpPr>
        <p:spPr>
          <a:xfrm flipH="1">
            <a:off x="6711669" y="1626263"/>
            <a:ext cx="19897" cy="75979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571770" y="2404921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8891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92007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3994684" y="3954664"/>
            <a:ext cx="99407" cy="51961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3929016" y="6700846"/>
            <a:ext cx="371731" cy="71958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413156" y="3562539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23504" y="7214799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8634048" y="6267662"/>
            <a:ext cx="647842" cy="90556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5831333" y="6117094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8055549" y="7768337"/>
            <a:ext cx="659326" cy="18351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6" y="8354350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7768337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8111731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5" y="8685167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78115" y="9497582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6835358" y="9009499"/>
            <a:ext cx="0" cy="496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639571" y="8424216"/>
            <a:ext cx="352837" cy="46562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8250260" y="8874043"/>
            <a:ext cx="412974" cy="62353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-2741106" y="6040114"/>
            <a:ext cx="1214980" cy="1234099"/>
            <a:chOff x="1212628" y="4031237"/>
            <a:chExt cx="1214980" cy="1304869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HEADING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557458" y="9836117"/>
            <a:ext cx="1214980" cy="1234099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29663" y="9657135"/>
            <a:ext cx="132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Daily routine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948888" y="8110708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Hispanic Festivals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8827" y="8181597"/>
            <a:ext cx="1412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Spanish Festivals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437811" y="9499734"/>
            <a:ext cx="838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town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59337" y="9551417"/>
            <a:ext cx="1432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Positives and negatives of my town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54760" y="7529575"/>
            <a:ext cx="1119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ideal town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72002" y="6008509"/>
            <a:ext cx="1626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Town improvements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183800" y="5865477"/>
            <a:ext cx="1555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Environmental Issues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39231" y="7394768"/>
            <a:ext cx="892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Our world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07392" y="3684134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Homelessness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007765" y="3648914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Social Issues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343707" y="3726909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Natural disasters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6757843" y="5901819"/>
            <a:ext cx="1214980" cy="123409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642770" y="3764612"/>
            <a:ext cx="1214980" cy="1234099"/>
            <a:chOff x="1212628" y="4031237"/>
            <a:chExt cx="1214980" cy="1304869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65234" y="1674396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Reserving a hotel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995278" y="1364653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Reserving a table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910534" y="3062820"/>
            <a:ext cx="172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Making an exchange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096423" y="1486177"/>
            <a:ext cx="1432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Booking doctors appointment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2705127" y="1815393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686863" y="807878"/>
            <a:ext cx="1084672" cy="461665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/>
              <a:t>Year 11</a:t>
            </a:r>
          </a:p>
          <a:p>
            <a:pPr algn="ctr"/>
            <a:r>
              <a:rPr lang="en-GB" sz="1200" b="1" dirty="0"/>
              <a:t> Spanish</a:t>
            </a:r>
            <a:endParaRPr lang="en-GB" sz="12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1866939" y="9637187"/>
            <a:ext cx="1184050" cy="2713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2989184" y="8131573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2517227" y="11812164"/>
            <a:ext cx="1477458" cy="29191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6438052" y="9515123"/>
            <a:ext cx="881197" cy="26161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5974981" y="10300834"/>
            <a:ext cx="949495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5156280" y="11782392"/>
            <a:ext cx="858414" cy="26161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8020884" y="9497582"/>
            <a:ext cx="1284699" cy="74016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758190" y="8206834"/>
            <a:ext cx="1179064" cy="21738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3466304" y="7414829"/>
            <a:ext cx="922399" cy="22968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8047914" y="6026992"/>
            <a:ext cx="148426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259FE30-8850-49E8-ABA9-945E5D35A25B}"/>
              </a:ext>
            </a:extLst>
          </p:cNvPr>
          <p:cNvSpPr/>
          <p:nvPr/>
        </p:nvSpPr>
        <p:spPr>
          <a:xfrm>
            <a:off x="3459644" y="3690208"/>
            <a:ext cx="1094986" cy="24871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A1965-1057-4C07-BED9-464137DADB23}"/>
              </a:ext>
            </a:extLst>
          </p:cNvPr>
          <p:cNvSpPr/>
          <p:nvPr/>
        </p:nvSpPr>
        <p:spPr>
          <a:xfrm>
            <a:off x="1112167" y="3651922"/>
            <a:ext cx="1204738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724157" y="3882253"/>
            <a:ext cx="249796" cy="755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5125675" y="5886066"/>
            <a:ext cx="1709682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EE3D52A-037A-4204-969A-620A2C6B1E88}"/>
              </a:ext>
            </a:extLst>
          </p:cNvPr>
          <p:cNvSpPr/>
          <p:nvPr/>
        </p:nvSpPr>
        <p:spPr>
          <a:xfrm>
            <a:off x="4942671" y="3075831"/>
            <a:ext cx="1733761" cy="25949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0A95570-E05D-4CAB-846E-CF1CE6876748}"/>
              </a:ext>
            </a:extLst>
          </p:cNvPr>
          <p:cNvSpPr/>
          <p:nvPr/>
        </p:nvSpPr>
        <p:spPr>
          <a:xfrm>
            <a:off x="5421028" y="3746331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8C537A3-047E-4B21-A833-9E0B100AB726}"/>
              </a:ext>
            </a:extLst>
          </p:cNvPr>
          <p:cNvSpPr/>
          <p:nvPr/>
        </p:nvSpPr>
        <p:spPr>
          <a:xfrm>
            <a:off x="4229798" y="1498914"/>
            <a:ext cx="1156121" cy="42798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3" idx="2"/>
          </p:cNvCxnSpPr>
          <p:nvPr/>
        </p:nvCxnSpPr>
        <p:spPr>
          <a:xfrm flipH="1">
            <a:off x="4554630" y="1926900"/>
            <a:ext cx="253229" cy="46326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80AA83D-A182-4B75-B297-56BD5F10B3BF}"/>
              </a:ext>
            </a:extLst>
          </p:cNvPr>
          <p:cNvSpPr/>
          <p:nvPr/>
        </p:nvSpPr>
        <p:spPr>
          <a:xfrm>
            <a:off x="6055403" y="1365763"/>
            <a:ext cx="1352325" cy="2605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E24FA0F-F0C1-4AA5-94CC-EF97FFA06339}"/>
              </a:ext>
            </a:extLst>
          </p:cNvPr>
          <p:cNvSpPr/>
          <p:nvPr/>
        </p:nvSpPr>
        <p:spPr>
          <a:xfrm>
            <a:off x="7972824" y="1689620"/>
            <a:ext cx="1466584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6944800" y="7553742"/>
            <a:ext cx="1103114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E0BD22-8200-64AF-4B03-7A4680CE0C3B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4562950" y="10496118"/>
            <a:ext cx="13536" cy="58623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EA9B476-80C0-648B-C984-7CD6F4F9E369}"/>
              </a:ext>
            </a:extLst>
          </p:cNvPr>
          <p:cNvSpPr txBox="1"/>
          <p:nvPr/>
        </p:nvSpPr>
        <p:spPr>
          <a:xfrm>
            <a:off x="3881941" y="10255735"/>
            <a:ext cx="1334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Last years holiday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47F094-FD62-9E3E-3B64-44A82B686C25}"/>
              </a:ext>
            </a:extLst>
          </p:cNvPr>
          <p:cNvSpPr/>
          <p:nvPr/>
        </p:nvSpPr>
        <p:spPr>
          <a:xfrm>
            <a:off x="3938765" y="10265286"/>
            <a:ext cx="124837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E854136-5F2A-2F63-D4FE-A3CC2FB878CF}"/>
              </a:ext>
            </a:extLst>
          </p:cNvPr>
          <p:cNvSpPr txBox="1"/>
          <p:nvPr/>
        </p:nvSpPr>
        <p:spPr>
          <a:xfrm>
            <a:off x="1870552" y="10385554"/>
            <a:ext cx="159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Next years holiday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FC17C0CE-DB47-8216-698D-F1F010E33739}"/>
              </a:ext>
            </a:extLst>
          </p:cNvPr>
          <p:cNvCxnSpPr>
            <a:cxnSpLocks/>
          </p:cNvCxnSpPr>
          <p:nvPr/>
        </p:nvCxnSpPr>
        <p:spPr>
          <a:xfrm>
            <a:off x="2469793" y="10656126"/>
            <a:ext cx="0" cy="45350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0EB2CB6-9395-DF36-70BD-0BCE81B7B175}"/>
              </a:ext>
            </a:extLst>
          </p:cNvPr>
          <p:cNvSpPr/>
          <p:nvPr/>
        </p:nvSpPr>
        <p:spPr>
          <a:xfrm>
            <a:off x="1895528" y="10388825"/>
            <a:ext cx="1595751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1632B4FB-B771-0A42-82C1-0460BBF3D25C}"/>
              </a:ext>
            </a:extLst>
          </p:cNvPr>
          <p:cNvGrpSpPr/>
          <p:nvPr/>
        </p:nvGrpSpPr>
        <p:grpSpPr>
          <a:xfrm>
            <a:off x="4666124" y="8360687"/>
            <a:ext cx="1214980" cy="1234099"/>
            <a:chOff x="1212628" y="4031237"/>
            <a:chExt cx="1214980" cy="1304869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2710B002-9F31-1A80-615A-8D0AF5A393B1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D1BFBD70-E739-291A-80DB-07E9FD6FBB99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1172565-6C44-64EA-DD7B-875B2E9C8938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F2DDAF43-35F8-7FB6-690B-0893BB211762}"/>
              </a:ext>
            </a:extLst>
          </p:cNvPr>
          <p:cNvCxnSpPr>
            <a:cxnSpLocks/>
          </p:cNvCxnSpPr>
          <p:nvPr/>
        </p:nvCxnSpPr>
        <p:spPr>
          <a:xfrm flipV="1">
            <a:off x="1256605" y="6584616"/>
            <a:ext cx="371731" cy="71958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3ADD22C5-B65D-0135-8CC3-B49E49E35FEF}"/>
              </a:ext>
            </a:extLst>
          </p:cNvPr>
          <p:cNvSpPr txBox="1"/>
          <p:nvPr/>
        </p:nvSpPr>
        <p:spPr>
          <a:xfrm>
            <a:off x="766820" y="7278538"/>
            <a:ext cx="1578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Future environment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32954EA4-007E-F74B-D01E-579EDD398E90}"/>
              </a:ext>
            </a:extLst>
          </p:cNvPr>
          <p:cNvSpPr/>
          <p:nvPr/>
        </p:nvSpPr>
        <p:spPr>
          <a:xfrm>
            <a:off x="793893" y="7298599"/>
            <a:ext cx="1516864" cy="2936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F0385D2-4828-FBEA-3EAF-E8B399CD0CC0}"/>
              </a:ext>
            </a:extLst>
          </p:cNvPr>
          <p:cNvCxnSpPr>
            <a:cxnSpLocks/>
          </p:cNvCxnSpPr>
          <p:nvPr/>
        </p:nvCxnSpPr>
        <p:spPr>
          <a:xfrm>
            <a:off x="3050989" y="6102791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ACB963CE-770E-4627-7668-55491BEA1418}"/>
              </a:ext>
            </a:extLst>
          </p:cNvPr>
          <p:cNvSpPr txBox="1"/>
          <p:nvPr/>
        </p:nvSpPr>
        <p:spPr>
          <a:xfrm>
            <a:off x="2310757" y="5842849"/>
            <a:ext cx="1508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Improving our planet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1328577-8206-1E02-F69F-52E4F78F6322}"/>
              </a:ext>
            </a:extLst>
          </p:cNvPr>
          <p:cNvSpPr/>
          <p:nvPr/>
        </p:nvSpPr>
        <p:spPr>
          <a:xfrm>
            <a:off x="2345331" y="5871763"/>
            <a:ext cx="1506225" cy="25167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3D6A89AD-89BE-E3DB-2E16-D35C5F4E3F4F}"/>
              </a:ext>
            </a:extLst>
          </p:cNvPr>
          <p:cNvGrpSpPr/>
          <p:nvPr/>
        </p:nvGrpSpPr>
        <p:grpSpPr>
          <a:xfrm>
            <a:off x="544353" y="4914912"/>
            <a:ext cx="1214980" cy="1234099"/>
            <a:chOff x="1212628" y="4031237"/>
            <a:chExt cx="1214980" cy="1304869"/>
          </a:xfrm>
        </p:grpSpPr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B4511408-7FFD-7B0C-82D3-D2DD1E15369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DA1EBFF-BAFE-9E4B-6E66-F829AE1126B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6F2019BB-2DAC-EF1A-B178-971744062846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41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" name="Rounded Rectangle 13"/>
          <p:cNvSpPr/>
          <p:nvPr/>
        </p:nvSpPr>
        <p:spPr>
          <a:xfrm>
            <a:off x="9840036" y="18260"/>
            <a:ext cx="1801504" cy="10238086"/>
          </a:xfrm>
          <a:prstGeom prst="roundRect">
            <a:avLst/>
          </a:prstGeom>
          <a:solidFill>
            <a:srgbClr val="B5D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530" y="-4304"/>
            <a:ext cx="423583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9 Spanish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Why not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CAR PARK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3335598" y="11164458"/>
            <a:ext cx="54068" cy="64013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48592" y="11788957"/>
            <a:ext cx="1184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Free time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757198" y="10290511"/>
            <a:ext cx="1433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family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049812" y="11788957"/>
            <a:ext cx="142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Physical description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6446093" y="10560683"/>
            <a:ext cx="33393" cy="56310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553210" y="11123787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-2567956" y="338043"/>
            <a:ext cx="2320810" cy="1936308"/>
            <a:chOff x="-2567956" y="338043"/>
            <a:chExt cx="2320810" cy="1936308"/>
          </a:xfrm>
        </p:grpSpPr>
        <p:grpSp>
          <p:nvGrpSpPr>
            <p:cNvPr id="39" name="Group 38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2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64409" y="1645932"/>
              <a:ext cx="5705" cy="628419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-2522056" y="2665596"/>
            <a:ext cx="2320810" cy="2307898"/>
            <a:chOff x="-2567956" y="-104715"/>
            <a:chExt cx="2320810" cy="2307898"/>
          </a:xfrm>
        </p:grpSpPr>
        <p:grpSp>
          <p:nvGrpSpPr>
            <p:cNvPr id="44" name="Group 43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7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495906" y="-104715"/>
              <a:ext cx="4053" cy="690144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-2718505" y="4660992"/>
            <a:ext cx="1214980" cy="1234099"/>
            <a:chOff x="1212628" y="4031237"/>
            <a:chExt cx="1214980" cy="130486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pic>
        <p:nvPicPr>
          <p:cNvPr id="52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89796" l="5461" r="89761">
                        <a14:foregroundMark x1="34130" y1="57143" x2="22184" y2="75510"/>
                        <a14:foregroundMark x1="15017" y1="46939" x2="5461" y2="29252"/>
                        <a14:foregroundMark x1="19113" y1="33333" x2="26280" y2="76190"/>
                        <a14:foregroundMark x1="45051" y1="47619" x2="77133" y2="65306"/>
                        <a14:foregroundMark x1="83618" y1="53741" x2="69625" y2="76871"/>
                        <a14:foregroundMark x1="81911" y1="60544" x2="86007" y2="65986"/>
                        <a14:foregroundMark x1="78157" y1="44898" x2="85666" y2="51020"/>
                        <a14:foregroundMark x1="47440" y1="43537" x2="25256" y2="72109"/>
                        <a14:foregroundMark x1="14676" y1="53741" x2="28328" y2="75510"/>
                        <a14:foregroundMark x1="20478" y1="76190" x2="26280" y2="66667"/>
                        <a14:foregroundMark x1="26621" y1="81633" x2="22867" y2="78231"/>
                        <a14:foregroundMark x1="78498" y1="74830" x2="68259" y2="75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469" b="89063" l="5063" r="89557">
                        <a14:foregroundMark x1="27532" y1="57031" x2="20570" y2="81250"/>
                        <a14:foregroundMark x1="60759" y1="58594" x2="73101" y2="68750"/>
                        <a14:foregroundMark x1="73418" y1="52344" x2="82911" y2="40625"/>
                        <a14:foregroundMark x1="56962" y1="35156" x2="51582" y2="6250"/>
                        <a14:foregroundMark x1="21835" y1="41406" x2="5380" y2="62500"/>
                        <a14:foregroundMark x1="32595" y1="43750" x2="72785" y2="75781"/>
                        <a14:foregroundMark x1="74367" y1="53125" x2="74367" y2="5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48" b="89394" l="5056" r="89607">
                        <a14:foregroundMark x1="14045" y1="58333" x2="5337" y2="61364"/>
                        <a14:foregroundMark x1="19663" y1="48485" x2="23596" y2="80303"/>
                        <a14:foregroundMark x1="30056" y1="58333" x2="21348" y2="76515"/>
                        <a14:foregroundMark x1="32303" y1="50758" x2="54213" y2="24242"/>
                        <a14:foregroundMark x1="51685" y1="48485" x2="79494" y2="71970"/>
                        <a14:foregroundMark x1="75562" y1="48485" x2="86798" y2="61364"/>
                        <a14:foregroundMark x1="74157" y1="51515" x2="71910" y2="84848"/>
                        <a14:foregroundMark x1="63202" y1="58333" x2="76685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87" b="88976" l="3812" r="89736">
                        <a14:foregroundMark x1="27859" y1="53543" x2="17302" y2="79528"/>
                        <a14:foregroundMark x1="17302" y1="43307" x2="6158" y2="41732"/>
                        <a14:foregroundMark x1="51026" y1="45669" x2="73900" y2="63780"/>
                        <a14:foregroundMark x1="77713" y1="45669" x2="70674" y2="77165"/>
                        <a14:foregroundMark x1="12610" y1="33858" x2="4106" y2="44094"/>
                        <a14:foregroundMark x1="21994" y1="29921" x2="39296" y2="787"/>
                        <a14:foregroundMark x1="60117" y1="23622" x2="53666" y2="14961"/>
                        <a14:foregroundMark x1="78592" y1="36220" x2="87977" y2="37795"/>
                        <a14:foregroundMark x1="68035" y1="37795" x2="89150" y2="51969"/>
                        <a14:foregroundMark x1="13196" y1="30709" x2="6158" y2="401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-1394529" y="4675141"/>
            <a:ext cx="1214980" cy="1234099"/>
            <a:chOff x="1212628" y="4031237"/>
            <a:chExt cx="1214980" cy="13048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0" idx="2"/>
          </p:cNvCxnSpPr>
          <p:nvPr/>
        </p:nvCxnSpPr>
        <p:spPr>
          <a:xfrm>
            <a:off x="5042913" y="3961133"/>
            <a:ext cx="102771" cy="59757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3384" y="1035824"/>
            <a:ext cx="551" cy="6576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1339645" y="9568000"/>
            <a:ext cx="527294" cy="2048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2777442" y="8328016"/>
            <a:ext cx="93408" cy="59962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800641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9" idx="2"/>
          </p:cNvCxnSpPr>
          <p:nvPr/>
        </p:nvCxnSpPr>
        <p:spPr>
          <a:xfrm flipH="1">
            <a:off x="8493503" y="1920452"/>
            <a:ext cx="212613" cy="9881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80040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413156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7" idx="2"/>
          </p:cNvCxnSpPr>
          <p:nvPr/>
        </p:nvCxnSpPr>
        <p:spPr>
          <a:xfrm flipH="1">
            <a:off x="6711669" y="1626263"/>
            <a:ext cx="19897" cy="75979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571770" y="2404921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8891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92007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465103" y="4453058"/>
            <a:ext cx="302040" cy="60856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9" idx="0"/>
          </p:cNvCxnSpPr>
          <p:nvPr/>
        </p:nvCxnSpPr>
        <p:spPr>
          <a:xfrm flipV="1">
            <a:off x="4623660" y="6649376"/>
            <a:ext cx="27857" cy="6169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413156" y="3562539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23504" y="7214799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32" idx="2"/>
          </p:cNvCxnSpPr>
          <p:nvPr/>
        </p:nvCxnSpPr>
        <p:spPr>
          <a:xfrm flipH="1">
            <a:off x="8634048" y="6264770"/>
            <a:ext cx="148464" cy="90845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5831333" y="6117094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8055549" y="7768337"/>
            <a:ext cx="659326" cy="18351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6" y="8354350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7768337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8111731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5" y="8685167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78115" y="9497582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6774839" y="8385976"/>
            <a:ext cx="60519" cy="62352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353621" y="8530889"/>
            <a:ext cx="352837" cy="46562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8250260" y="8874043"/>
            <a:ext cx="352865" cy="62353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-2741106" y="6040114"/>
            <a:ext cx="1214980" cy="1234099"/>
            <a:chOff x="1212628" y="4031237"/>
            <a:chExt cx="1214980" cy="1304869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HEADING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557458" y="9836117"/>
            <a:ext cx="1214980" cy="1234099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29663" y="9657135"/>
            <a:ext cx="969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Technology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40324" y="8030152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Social media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80558" y="8288334"/>
            <a:ext cx="1136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Mobile phones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325859" y="8139755"/>
            <a:ext cx="1117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studies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24199" y="9491365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school day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219377" y="7560302"/>
            <a:ext cx="1854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Importance of languages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167585" y="6014986"/>
            <a:ext cx="115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GCSE’s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282868" y="5865119"/>
            <a:ext cx="1060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teachers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177364" y="7266369"/>
            <a:ext cx="892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school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548782" y="5023562"/>
            <a:ext cx="783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Cinema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986547" y="3611497"/>
            <a:ext cx="973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Sports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555033" y="3710879"/>
            <a:ext cx="9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Music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6757843" y="5901819"/>
            <a:ext cx="1214980" cy="123409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642770" y="3764612"/>
            <a:ext cx="1214980" cy="1234099"/>
            <a:chOff x="1212628" y="4031237"/>
            <a:chExt cx="1214980" cy="1304869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65234" y="1674396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Food &amp; drink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995278" y="1364653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Healthy living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910534" y="3062820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Bad habits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097459" y="1668464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Lifestyle changes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2705127" y="1815393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714536" y="889505"/>
            <a:ext cx="1084672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Year 10</a:t>
            </a:r>
          </a:p>
          <a:p>
            <a:pPr algn="ctr"/>
            <a:r>
              <a:rPr lang="en-GB" sz="1100" b="1" dirty="0"/>
              <a:t> Spanish</a:t>
            </a:r>
            <a:endParaRPr lang="en-GB" sz="11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1866939" y="9637187"/>
            <a:ext cx="915550" cy="2713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2180620" y="8051017"/>
            <a:ext cx="1193643" cy="27699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2831446" y="11812164"/>
            <a:ext cx="1224999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6326100" y="8155144"/>
            <a:ext cx="1196459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5974981" y="10300834"/>
            <a:ext cx="949495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5118970" y="11778383"/>
            <a:ext cx="1304575" cy="27025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8020885" y="9497582"/>
            <a:ext cx="1164480" cy="23828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472240" y="8313507"/>
            <a:ext cx="1179064" cy="21738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4204437" y="7286430"/>
            <a:ext cx="922399" cy="22968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8308463" y="6033938"/>
            <a:ext cx="94809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259FE30-8850-49E8-ABA9-945E5D35A25B}"/>
              </a:ext>
            </a:extLst>
          </p:cNvPr>
          <p:cNvSpPr/>
          <p:nvPr/>
        </p:nvSpPr>
        <p:spPr>
          <a:xfrm>
            <a:off x="3436053" y="5041042"/>
            <a:ext cx="99533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A1965-1057-4C07-BED9-464137DADB23}"/>
              </a:ext>
            </a:extLst>
          </p:cNvPr>
          <p:cNvSpPr/>
          <p:nvPr/>
        </p:nvSpPr>
        <p:spPr>
          <a:xfrm>
            <a:off x="1112167" y="3651922"/>
            <a:ext cx="76693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724157" y="3882253"/>
            <a:ext cx="249796" cy="755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5334605" y="5894033"/>
            <a:ext cx="964784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EE3D52A-037A-4204-969A-620A2C6B1E88}"/>
              </a:ext>
            </a:extLst>
          </p:cNvPr>
          <p:cNvSpPr/>
          <p:nvPr/>
        </p:nvSpPr>
        <p:spPr>
          <a:xfrm>
            <a:off x="4942671" y="3075831"/>
            <a:ext cx="139426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0A95570-E05D-4CAB-846E-CF1CE6876748}"/>
              </a:ext>
            </a:extLst>
          </p:cNvPr>
          <p:cNvSpPr/>
          <p:nvPr/>
        </p:nvSpPr>
        <p:spPr>
          <a:xfrm>
            <a:off x="4632355" y="3730301"/>
            <a:ext cx="82111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8C537A3-047E-4B21-A833-9E0B100AB726}"/>
              </a:ext>
            </a:extLst>
          </p:cNvPr>
          <p:cNvSpPr/>
          <p:nvPr/>
        </p:nvSpPr>
        <p:spPr>
          <a:xfrm>
            <a:off x="4229798" y="1668726"/>
            <a:ext cx="1186798" cy="25817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3" idx="2"/>
          </p:cNvCxnSpPr>
          <p:nvPr/>
        </p:nvCxnSpPr>
        <p:spPr>
          <a:xfrm flipH="1">
            <a:off x="4554630" y="1926899"/>
            <a:ext cx="268567" cy="46326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80AA83D-A182-4B75-B297-56BD5F10B3BF}"/>
              </a:ext>
            </a:extLst>
          </p:cNvPr>
          <p:cNvSpPr/>
          <p:nvPr/>
        </p:nvSpPr>
        <p:spPr>
          <a:xfrm>
            <a:off x="6055403" y="1365763"/>
            <a:ext cx="1352325" cy="2605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E24FA0F-F0C1-4AA5-94CC-EF97FFA06339}"/>
              </a:ext>
            </a:extLst>
          </p:cNvPr>
          <p:cNvSpPr/>
          <p:nvPr/>
        </p:nvSpPr>
        <p:spPr>
          <a:xfrm>
            <a:off x="7972824" y="1689620"/>
            <a:ext cx="1466584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6269135" y="7553742"/>
            <a:ext cx="1778779" cy="27699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E0BD22-8200-64AF-4B03-7A4680CE0C3B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4375780" y="10542284"/>
            <a:ext cx="200706" cy="54007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EA9B476-80C0-648B-C984-7CD6F4F9E369}"/>
              </a:ext>
            </a:extLst>
          </p:cNvPr>
          <p:cNvSpPr txBox="1"/>
          <p:nvPr/>
        </p:nvSpPr>
        <p:spPr>
          <a:xfrm>
            <a:off x="3576102" y="10266963"/>
            <a:ext cx="165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Family relationships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47F094-FD62-9E3E-3B64-44A82B686C25}"/>
              </a:ext>
            </a:extLst>
          </p:cNvPr>
          <p:cNvSpPr/>
          <p:nvPr/>
        </p:nvSpPr>
        <p:spPr>
          <a:xfrm>
            <a:off x="3564424" y="10265286"/>
            <a:ext cx="1622711" cy="27699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E854136-5F2A-2F63-D4FE-A3CC2FB878CF}"/>
              </a:ext>
            </a:extLst>
          </p:cNvPr>
          <p:cNvSpPr txBox="1"/>
          <p:nvPr/>
        </p:nvSpPr>
        <p:spPr>
          <a:xfrm>
            <a:off x="1869673" y="10383835"/>
            <a:ext cx="1273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Going out</a:t>
            </a: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FC17C0CE-DB47-8216-698D-F1F010E33739}"/>
              </a:ext>
            </a:extLst>
          </p:cNvPr>
          <p:cNvCxnSpPr>
            <a:cxnSpLocks/>
          </p:cNvCxnSpPr>
          <p:nvPr/>
        </p:nvCxnSpPr>
        <p:spPr>
          <a:xfrm>
            <a:off x="2469793" y="10656126"/>
            <a:ext cx="0" cy="45350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0EB2CB6-9395-DF36-70BD-0BCE81B7B175}"/>
              </a:ext>
            </a:extLst>
          </p:cNvPr>
          <p:cNvSpPr/>
          <p:nvPr/>
        </p:nvSpPr>
        <p:spPr>
          <a:xfrm>
            <a:off x="1895529" y="10388825"/>
            <a:ext cx="1221706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1632B4FB-B771-0A42-82C1-0460BBF3D25C}"/>
              </a:ext>
            </a:extLst>
          </p:cNvPr>
          <p:cNvGrpSpPr/>
          <p:nvPr/>
        </p:nvGrpSpPr>
        <p:grpSpPr>
          <a:xfrm>
            <a:off x="4884799" y="8313507"/>
            <a:ext cx="1214980" cy="1234099"/>
            <a:chOff x="1212628" y="4031237"/>
            <a:chExt cx="1214980" cy="1304869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2710B002-9F31-1A80-615A-8D0AF5A393B1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D1BFBD70-E739-291A-80DB-07E9FD6FBB99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1172565-6C44-64EA-DD7B-875B2E9C8938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F2DDAF43-35F8-7FB6-690B-0893BB211762}"/>
              </a:ext>
            </a:extLst>
          </p:cNvPr>
          <p:cNvCxnSpPr>
            <a:cxnSpLocks/>
          </p:cNvCxnSpPr>
          <p:nvPr/>
        </p:nvCxnSpPr>
        <p:spPr>
          <a:xfrm flipV="1">
            <a:off x="1256605" y="6584616"/>
            <a:ext cx="371731" cy="71958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3ADD22C5-B65D-0135-8CC3-B49E49E35FEF}"/>
              </a:ext>
            </a:extLst>
          </p:cNvPr>
          <p:cNvSpPr txBox="1"/>
          <p:nvPr/>
        </p:nvSpPr>
        <p:spPr>
          <a:xfrm>
            <a:off x="632586" y="7287648"/>
            <a:ext cx="1350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clubs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32954EA4-007E-F74B-D01E-579EDD398E90}"/>
              </a:ext>
            </a:extLst>
          </p:cNvPr>
          <p:cNvSpPr/>
          <p:nvPr/>
        </p:nvSpPr>
        <p:spPr>
          <a:xfrm>
            <a:off x="638662" y="7307494"/>
            <a:ext cx="1322978" cy="22968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F0385D2-4828-FBEA-3EAF-E8B399CD0CC0}"/>
              </a:ext>
            </a:extLst>
          </p:cNvPr>
          <p:cNvCxnSpPr>
            <a:cxnSpLocks/>
          </p:cNvCxnSpPr>
          <p:nvPr/>
        </p:nvCxnSpPr>
        <p:spPr>
          <a:xfrm>
            <a:off x="3158879" y="6117093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ACB963CE-770E-4627-7668-55491BEA1418}"/>
              </a:ext>
            </a:extLst>
          </p:cNvPr>
          <p:cNvSpPr txBox="1"/>
          <p:nvPr/>
        </p:nvSpPr>
        <p:spPr>
          <a:xfrm>
            <a:off x="2515696" y="5848486"/>
            <a:ext cx="118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rules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1328577-8206-1E02-F69F-52E4F78F6322}"/>
              </a:ext>
            </a:extLst>
          </p:cNvPr>
          <p:cNvSpPr/>
          <p:nvPr/>
        </p:nvSpPr>
        <p:spPr>
          <a:xfrm>
            <a:off x="2552260" y="5871570"/>
            <a:ext cx="1180018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3D6A89AD-89BE-E3DB-2E16-D35C5F4E3F4F}"/>
              </a:ext>
            </a:extLst>
          </p:cNvPr>
          <p:cNvGrpSpPr/>
          <p:nvPr/>
        </p:nvGrpSpPr>
        <p:grpSpPr>
          <a:xfrm>
            <a:off x="544353" y="4914912"/>
            <a:ext cx="1214980" cy="1234099"/>
            <a:chOff x="1212628" y="4031237"/>
            <a:chExt cx="1214980" cy="1304869"/>
          </a:xfrm>
        </p:grpSpPr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B4511408-7FFD-7B0C-82D3-D2DD1E15369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DA1EBFF-BAFE-9E4B-6E66-F829AE1126B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6F2019BB-2DAC-EF1A-B178-971744062846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4D5DF1-64A1-7FB0-2DE2-456E16A48C63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4002405" y="8952337"/>
            <a:ext cx="409" cy="47322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1BA1818-0214-B314-B608-2466FBB3E61F}"/>
              </a:ext>
            </a:extLst>
          </p:cNvPr>
          <p:cNvSpPr txBox="1"/>
          <p:nvPr/>
        </p:nvSpPr>
        <p:spPr>
          <a:xfrm>
            <a:off x="3365696" y="9404692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Online safety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DDF7CE-3EDC-5584-D533-EAD247D190BA}"/>
              </a:ext>
            </a:extLst>
          </p:cNvPr>
          <p:cNvSpPr/>
          <p:nvPr/>
        </p:nvSpPr>
        <p:spPr>
          <a:xfrm>
            <a:off x="3405992" y="9425557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A346472-22A2-5431-5D11-08158D0C6892}"/>
              </a:ext>
            </a:extLst>
          </p:cNvPr>
          <p:cNvCxnSpPr>
            <a:cxnSpLocks/>
          </p:cNvCxnSpPr>
          <p:nvPr/>
        </p:nvCxnSpPr>
        <p:spPr>
          <a:xfrm flipH="1" flipV="1">
            <a:off x="6709355" y="4545137"/>
            <a:ext cx="84798" cy="5023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8BA7AEDD-11F3-07AD-F48B-D2B748570927}"/>
              </a:ext>
            </a:extLst>
          </p:cNvPr>
          <p:cNvSpPr txBox="1"/>
          <p:nvPr/>
        </p:nvSpPr>
        <p:spPr>
          <a:xfrm>
            <a:off x="6438828" y="5020834"/>
            <a:ext cx="9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Childhood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4B6E839-2967-5F8C-F935-D68885BCD4BF}"/>
              </a:ext>
            </a:extLst>
          </p:cNvPr>
          <p:cNvSpPr/>
          <p:nvPr/>
        </p:nvSpPr>
        <p:spPr>
          <a:xfrm>
            <a:off x="6516150" y="5040256"/>
            <a:ext cx="82111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48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" name="Rounded Rectangle 13"/>
          <p:cNvSpPr/>
          <p:nvPr/>
        </p:nvSpPr>
        <p:spPr>
          <a:xfrm>
            <a:off x="9840036" y="18260"/>
            <a:ext cx="1801504" cy="10238086"/>
          </a:xfrm>
          <a:prstGeom prst="roundRect">
            <a:avLst/>
          </a:prstGeom>
          <a:solidFill>
            <a:srgbClr val="B5D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530" y="-4304"/>
            <a:ext cx="423583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8 Spanish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Why not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CAR PARK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2192388" y="11155137"/>
            <a:ext cx="54068" cy="64013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705382" y="11779636"/>
            <a:ext cx="1184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ideal home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885554" y="10345266"/>
            <a:ext cx="1433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house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608794" y="11800142"/>
            <a:ext cx="142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room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479486" y="10597468"/>
            <a:ext cx="148605" cy="5263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276801" y="1110489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-2567956" y="338043"/>
            <a:ext cx="2320810" cy="1936308"/>
            <a:chOff x="-2567956" y="338043"/>
            <a:chExt cx="2320810" cy="1936308"/>
          </a:xfrm>
        </p:grpSpPr>
        <p:grpSp>
          <p:nvGrpSpPr>
            <p:cNvPr id="39" name="Group 38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2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64409" y="1645932"/>
              <a:ext cx="5705" cy="628419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-2522056" y="2665596"/>
            <a:ext cx="2320810" cy="2307898"/>
            <a:chOff x="-2567956" y="-104715"/>
            <a:chExt cx="2320810" cy="2307898"/>
          </a:xfrm>
        </p:grpSpPr>
        <p:grpSp>
          <p:nvGrpSpPr>
            <p:cNvPr id="44" name="Group 43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7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495906" y="-104715"/>
              <a:ext cx="4053" cy="690144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-2718505" y="4660992"/>
            <a:ext cx="1214980" cy="1234099"/>
            <a:chOff x="1212628" y="4031237"/>
            <a:chExt cx="1214980" cy="130486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pic>
        <p:nvPicPr>
          <p:cNvPr id="52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89796" l="5461" r="89761">
                        <a14:foregroundMark x1="34130" y1="57143" x2="22184" y2="75510"/>
                        <a14:foregroundMark x1="15017" y1="46939" x2="5461" y2="29252"/>
                        <a14:foregroundMark x1="19113" y1="33333" x2="26280" y2="76190"/>
                        <a14:foregroundMark x1="45051" y1="47619" x2="77133" y2="65306"/>
                        <a14:foregroundMark x1="83618" y1="53741" x2="69625" y2="76871"/>
                        <a14:foregroundMark x1="81911" y1="60544" x2="86007" y2="65986"/>
                        <a14:foregroundMark x1="78157" y1="44898" x2="85666" y2="51020"/>
                        <a14:foregroundMark x1="47440" y1="43537" x2="25256" y2="72109"/>
                        <a14:foregroundMark x1="14676" y1="53741" x2="28328" y2="75510"/>
                        <a14:foregroundMark x1="20478" y1="76190" x2="26280" y2="66667"/>
                        <a14:foregroundMark x1="26621" y1="81633" x2="22867" y2="78231"/>
                        <a14:foregroundMark x1="78498" y1="74830" x2="68259" y2="75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469" b="89063" l="5063" r="89557">
                        <a14:foregroundMark x1="27532" y1="57031" x2="20570" y2="81250"/>
                        <a14:foregroundMark x1="60759" y1="58594" x2="73101" y2="68750"/>
                        <a14:foregroundMark x1="73418" y1="52344" x2="82911" y2="40625"/>
                        <a14:foregroundMark x1="56962" y1="35156" x2="51582" y2="6250"/>
                        <a14:foregroundMark x1="21835" y1="41406" x2="5380" y2="62500"/>
                        <a14:foregroundMark x1="32595" y1="43750" x2="72785" y2="75781"/>
                        <a14:foregroundMark x1="74367" y1="53125" x2="74367" y2="5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48" b="89394" l="5056" r="89607">
                        <a14:foregroundMark x1="14045" y1="58333" x2="5337" y2="61364"/>
                        <a14:foregroundMark x1="19663" y1="48485" x2="23596" y2="80303"/>
                        <a14:foregroundMark x1="30056" y1="58333" x2="21348" y2="76515"/>
                        <a14:foregroundMark x1="32303" y1="50758" x2="54213" y2="24242"/>
                        <a14:foregroundMark x1="51685" y1="48485" x2="79494" y2="71970"/>
                        <a14:foregroundMark x1="75562" y1="48485" x2="86798" y2="61364"/>
                        <a14:foregroundMark x1="74157" y1="51515" x2="71910" y2="84848"/>
                        <a14:foregroundMark x1="63202" y1="58333" x2="76685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87" b="88976" l="3812" r="89736">
                        <a14:foregroundMark x1="27859" y1="53543" x2="17302" y2="79528"/>
                        <a14:foregroundMark x1="17302" y1="43307" x2="6158" y2="41732"/>
                        <a14:foregroundMark x1="51026" y1="45669" x2="73900" y2="63780"/>
                        <a14:foregroundMark x1="77713" y1="45669" x2="70674" y2="77165"/>
                        <a14:foregroundMark x1="12610" y1="33858" x2="4106" y2="44094"/>
                        <a14:foregroundMark x1="21994" y1="29921" x2="39296" y2="787"/>
                        <a14:foregroundMark x1="60117" y1="23622" x2="53666" y2="14961"/>
                        <a14:foregroundMark x1="78592" y1="36220" x2="87977" y2="37795"/>
                        <a14:foregroundMark x1="68035" y1="37795" x2="89150" y2="51969"/>
                        <a14:foregroundMark x1="13196" y1="30709" x2="6158" y2="401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-1394529" y="4675141"/>
            <a:ext cx="1214980" cy="1234099"/>
            <a:chOff x="1212628" y="4031237"/>
            <a:chExt cx="1214980" cy="13048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3384" y="1035824"/>
            <a:ext cx="551" cy="6576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497558" y="9266554"/>
            <a:ext cx="527294" cy="2048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921228" y="8285830"/>
            <a:ext cx="93408" cy="6457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800641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80040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413156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8891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92007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473822" y="1731578"/>
            <a:ext cx="432366" cy="62158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413156" y="3562539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23504" y="7214799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304358" y="5421396"/>
            <a:ext cx="574740" cy="23124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899265" y="3767188"/>
            <a:ext cx="594787" cy="33573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989724" y="6638042"/>
            <a:ext cx="956906" cy="50283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6" y="8354350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7768337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8111731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5" y="8685167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78115" y="9497582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8226394" y="6148001"/>
            <a:ext cx="239972" cy="55513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450049" y="8441225"/>
            <a:ext cx="352837" cy="46562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6649667" y="6722628"/>
            <a:ext cx="87991" cy="46269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-2741106" y="6040114"/>
            <a:ext cx="1214980" cy="1234099"/>
            <a:chOff x="1212628" y="4031237"/>
            <a:chExt cx="1214980" cy="1304869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HEADING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840749" y="10395476"/>
            <a:ext cx="1071222" cy="1076763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968086" y="9344817"/>
            <a:ext cx="969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town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12540" y="8034834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Directions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536356" y="8190336"/>
            <a:ext cx="1136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city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002421" y="5894999"/>
            <a:ext cx="1117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items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970741" y="7179106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studies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0903" y="7137488"/>
            <a:ext cx="1166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school day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90004" y="5182034"/>
            <a:ext cx="115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school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38800" y="3508277"/>
            <a:ext cx="1318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Spanish traditions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55230" y="1493816"/>
            <a:ext cx="892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Bullfighting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8002109" y="7932242"/>
            <a:ext cx="1257141" cy="120033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705127" y="1815393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629849" y="914516"/>
            <a:ext cx="1198700" cy="277819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/>
              <a:t>Year 9 Spanish</a:t>
            </a:r>
            <a:endParaRPr lang="en-GB" sz="12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2015542" y="9335742"/>
            <a:ext cx="915550" cy="2713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3420823" y="8048847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1688236" y="11802843"/>
            <a:ext cx="1224999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8002662" y="5910388"/>
            <a:ext cx="1196459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6103337" y="10355589"/>
            <a:ext cx="949495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4688618" y="11788106"/>
            <a:ext cx="1304575" cy="27025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6067427" y="7185323"/>
            <a:ext cx="1164480" cy="23828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1562153" y="8219173"/>
            <a:ext cx="1179064" cy="21738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6540325" y="1500423"/>
            <a:ext cx="922399" cy="22968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1822871" y="5225586"/>
            <a:ext cx="94809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6693662" y="3539561"/>
            <a:ext cx="121266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221225" y="7145542"/>
            <a:ext cx="1103115" cy="24010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E0BD22-8200-64AF-4B03-7A4680CE0C3B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3812849" y="10478911"/>
            <a:ext cx="13536" cy="58623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EA9B476-80C0-648B-C984-7CD6F4F9E369}"/>
              </a:ext>
            </a:extLst>
          </p:cNvPr>
          <p:cNvSpPr txBox="1"/>
          <p:nvPr/>
        </p:nvSpPr>
        <p:spPr>
          <a:xfrm>
            <a:off x="3169940" y="10238528"/>
            <a:ext cx="1334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chores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47F094-FD62-9E3E-3B64-44A82B686C25}"/>
              </a:ext>
            </a:extLst>
          </p:cNvPr>
          <p:cNvSpPr/>
          <p:nvPr/>
        </p:nvSpPr>
        <p:spPr>
          <a:xfrm>
            <a:off x="3188664" y="10248079"/>
            <a:ext cx="124837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F0385D2-4828-FBEA-3EAF-E8B399CD0CC0}"/>
              </a:ext>
            </a:extLst>
          </p:cNvPr>
          <p:cNvCxnSpPr>
            <a:cxnSpLocks/>
          </p:cNvCxnSpPr>
          <p:nvPr/>
        </p:nvCxnSpPr>
        <p:spPr>
          <a:xfrm>
            <a:off x="5025484" y="1799478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ACB963CE-770E-4627-7668-55491BEA1418}"/>
              </a:ext>
            </a:extLst>
          </p:cNvPr>
          <p:cNvSpPr txBox="1"/>
          <p:nvPr/>
        </p:nvSpPr>
        <p:spPr>
          <a:xfrm>
            <a:off x="4498845" y="1546629"/>
            <a:ext cx="89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Matadors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1328577-8206-1E02-F69F-52E4F78F6322}"/>
              </a:ext>
            </a:extLst>
          </p:cNvPr>
          <p:cNvSpPr/>
          <p:nvPr/>
        </p:nvSpPr>
        <p:spPr>
          <a:xfrm>
            <a:off x="4368154" y="1565661"/>
            <a:ext cx="1180018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3D6A89AD-89BE-E3DB-2E16-D35C5F4E3F4F}"/>
              </a:ext>
            </a:extLst>
          </p:cNvPr>
          <p:cNvGrpSpPr/>
          <p:nvPr/>
        </p:nvGrpSpPr>
        <p:grpSpPr>
          <a:xfrm>
            <a:off x="4391250" y="3948328"/>
            <a:ext cx="1214980" cy="1234099"/>
            <a:chOff x="1212628" y="4031237"/>
            <a:chExt cx="1214980" cy="1304869"/>
          </a:xfrm>
        </p:grpSpPr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B4511408-7FFD-7B0C-82D3-D2DD1E15369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DA1EBFF-BAFE-9E4B-6E66-F829AE1126B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6F2019BB-2DAC-EF1A-B178-971744062846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4D5DF1-64A1-7FB0-2DE2-456E16A48C63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5644064" y="8940255"/>
            <a:ext cx="88133" cy="47322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1BA1818-0214-B314-B608-2466FBB3E61F}"/>
              </a:ext>
            </a:extLst>
          </p:cNvPr>
          <p:cNvSpPr txBox="1"/>
          <p:nvPr/>
        </p:nvSpPr>
        <p:spPr>
          <a:xfrm>
            <a:off x="4875690" y="9399793"/>
            <a:ext cx="1547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City or countryside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DDF7CE-3EDC-5584-D533-EAD247D190BA}"/>
              </a:ext>
            </a:extLst>
          </p:cNvPr>
          <p:cNvSpPr/>
          <p:nvPr/>
        </p:nvSpPr>
        <p:spPr>
          <a:xfrm>
            <a:off x="4958700" y="9413475"/>
            <a:ext cx="137072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E5893F4-8B39-EB05-90C8-DFF1ABB154C9}"/>
              </a:ext>
            </a:extLst>
          </p:cNvPr>
          <p:cNvCxnSpPr>
            <a:cxnSpLocks/>
          </p:cNvCxnSpPr>
          <p:nvPr/>
        </p:nvCxnSpPr>
        <p:spPr>
          <a:xfrm>
            <a:off x="7166174" y="8316344"/>
            <a:ext cx="20506" cy="57107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B3095D5B-B3B0-D6B8-B25F-314A0D4F6AE9}"/>
              </a:ext>
            </a:extLst>
          </p:cNvPr>
          <p:cNvSpPr/>
          <p:nvPr/>
        </p:nvSpPr>
        <p:spPr>
          <a:xfrm>
            <a:off x="6388188" y="8074461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8A7924-1854-1AEB-657C-6B2236A930F8}"/>
              </a:ext>
            </a:extLst>
          </p:cNvPr>
          <p:cNvSpPr txBox="1"/>
          <p:nvPr/>
        </p:nvSpPr>
        <p:spPr>
          <a:xfrm>
            <a:off x="6324317" y="8049941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Weekend plans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580AD5F-38AE-0D8D-067F-921B9F7CF53D}"/>
              </a:ext>
            </a:extLst>
          </p:cNvPr>
          <p:cNvCxnSpPr>
            <a:cxnSpLocks/>
          </p:cNvCxnSpPr>
          <p:nvPr/>
        </p:nvCxnSpPr>
        <p:spPr>
          <a:xfrm flipH="1">
            <a:off x="4290875" y="6115194"/>
            <a:ext cx="355443" cy="55063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7931810-3B43-B979-61A3-847EE20550E2}"/>
              </a:ext>
            </a:extLst>
          </p:cNvPr>
          <p:cNvSpPr txBox="1"/>
          <p:nvPr/>
        </p:nvSpPr>
        <p:spPr>
          <a:xfrm>
            <a:off x="4560410" y="5992930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subjects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151C352-68B2-A3F0-BC87-9FCC4D68B476}"/>
              </a:ext>
            </a:extLst>
          </p:cNvPr>
          <p:cNvSpPr/>
          <p:nvPr/>
        </p:nvSpPr>
        <p:spPr>
          <a:xfrm>
            <a:off x="4657096" y="5999147"/>
            <a:ext cx="1164480" cy="23828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1446DFA-C602-8CA3-3F69-AA74A99B11CA}"/>
              </a:ext>
            </a:extLst>
          </p:cNvPr>
          <p:cNvCxnSpPr>
            <a:cxnSpLocks/>
          </p:cNvCxnSpPr>
          <p:nvPr/>
        </p:nvCxnSpPr>
        <p:spPr>
          <a:xfrm>
            <a:off x="2526119" y="4104315"/>
            <a:ext cx="244138" cy="45144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0B4FB5F9-0CC7-9DB2-B48A-814407F1117E}"/>
              </a:ext>
            </a:extLst>
          </p:cNvPr>
          <p:cNvSpPr txBox="1"/>
          <p:nvPr/>
        </p:nvSpPr>
        <p:spPr>
          <a:xfrm>
            <a:off x="1896596" y="3829324"/>
            <a:ext cx="115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clubs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3A59DE0-59B9-EB20-B3FD-795D58CF3CA4}"/>
              </a:ext>
            </a:extLst>
          </p:cNvPr>
          <p:cNvSpPr/>
          <p:nvPr/>
        </p:nvSpPr>
        <p:spPr>
          <a:xfrm>
            <a:off x="2030521" y="3872088"/>
            <a:ext cx="94809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B85C2E2-0635-5AF8-4F9E-2D392269C014}"/>
              </a:ext>
            </a:extLst>
          </p:cNvPr>
          <p:cNvGrpSpPr/>
          <p:nvPr/>
        </p:nvGrpSpPr>
        <p:grpSpPr>
          <a:xfrm>
            <a:off x="858984" y="9483762"/>
            <a:ext cx="861509" cy="896323"/>
            <a:chOff x="1212628" y="4031237"/>
            <a:chExt cx="1214980" cy="1304869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24DDB9A6-6B33-9E92-4978-FEAE4D77E92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A007814F-175E-4FA5-0A6B-A5BD1271FB43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629E4F7-C258-631E-8A45-7729EB42AA52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0A41B455-724A-0B02-A6BD-4AF9006A0C31}"/>
              </a:ext>
            </a:extLst>
          </p:cNvPr>
          <p:cNvGrpSpPr/>
          <p:nvPr/>
        </p:nvGrpSpPr>
        <p:grpSpPr>
          <a:xfrm>
            <a:off x="8296935" y="6936293"/>
            <a:ext cx="830629" cy="838246"/>
            <a:chOff x="1212628" y="4031237"/>
            <a:chExt cx="1214980" cy="1304869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1B05E91F-19B6-FC72-06A7-A710075BA819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C917395-A701-A75A-F8A3-BF2B38D264A5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649CE05C-25E3-0093-A8E9-169C9E3FD202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A6C127C1-7CAF-DF6F-21A4-EE1CE41EFADB}"/>
              </a:ext>
            </a:extLst>
          </p:cNvPr>
          <p:cNvGrpSpPr/>
          <p:nvPr/>
        </p:nvGrpSpPr>
        <p:grpSpPr>
          <a:xfrm>
            <a:off x="2997051" y="6255971"/>
            <a:ext cx="861509" cy="896323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FC90BDF0-EF0E-79D4-0AD3-4A47F24AA0DC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54C8AB9-588C-85A8-35D0-01A3D362838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448DCD1-3DDA-E8BB-DB54-C9270E29447E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1638B96-6349-22AA-6FCD-0B3906FB0ACD}"/>
              </a:ext>
            </a:extLst>
          </p:cNvPr>
          <p:cNvGrpSpPr/>
          <p:nvPr/>
        </p:nvGrpSpPr>
        <p:grpSpPr>
          <a:xfrm>
            <a:off x="7369616" y="4178470"/>
            <a:ext cx="830629" cy="838246"/>
            <a:chOff x="1212628" y="4031237"/>
            <a:chExt cx="1214980" cy="1304869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78ACF05-C066-E7FE-7DB5-36C70C13AFDA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8DA26475-2EEB-F56A-9DB9-2D4B4F62A7B6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1B937796-5EEF-5C12-53F0-11FA63727AFF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0120E12-34B3-C666-AA2C-C580D74BD267}"/>
              </a:ext>
            </a:extLst>
          </p:cNvPr>
          <p:cNvGrpSpPr/>
          <p:nvPr/>
        </p:nvGrpSpPr>
        <p:grpSpPr>
          <a:xfrm>
            <a:off x="7445592" y="1908728"/>
            <a:ext cx="861509" cy="896323"/>
            <a:chOff x="1212628" y="4031237"/>
            <a:chExt cx="1214980" cy="1304869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FC3C3F62-EF37-5ABC-EF16-79814FF68349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3870614F-0207-95D5-3B46-9314BBC16D2F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85C459B7-63DD-F62E-D9F3-CD1330F9AB95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A225ABA2-2405-53B8-7175-6D78ACFDD267}"/>
              </a:ext>
            </a:extLst>
          </p:cNvPr>
          <p:cNvCxnSpPr>
            <a:cxnSpLocks/>
          </p:cNvCxnSpPr>
          <p:nvPr/>
        </p:nvCxnSpPr>
        <p:spPr>
          <a:xfrm flipH="1">
            <a:off x="8562907" y="2512901"/>
            <a:ext cx="370308" cy="6994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96576028-0A19-CFF4-7D78-55DFBF2DE73F}"/>
              </a:ext>
            </a:extLst>
          </p:cNvPr>
          <p:cNvSpPr txBox="1"/>
          <p:nvPr/>
        </p:nvSpPr>
        <p:spPr>
          <a:xfrm>
            <a:off x="8576061" y="2104087"/>
            <a:ext cx="89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Hispanic traditions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75A7B41-FD82-3A15-0344-464EDB1566B0}"/>
              </a:ext>
            </a:extLst>
          </p:cNvPr>
          <p:cNvSpPr/>
          <p:nvPr/>
        </p:nvSpPr>
        <p:spPr>
          <a:xfrm>
            <a:off x="8561143" y="2126696"/>
            <a:ext cx="924655" cy="39399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ome - house icon vector design template Stock Vector | Adobe Stock">
            <a:extLst>
              <a:ext uri="{FF2B5EF4-FFF2-40B4-BE49-F238E27FC236}">
                <a16:creationId xmlns:a16="http://schemas.microsoft.com/office/drawing/2014/main" id="{0ECC0533-149A-AFD7-67D1-50169C0BBD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4" t="21841" r="18367" b="18209"/>
          <a:stretch/>
        </p:blipFill>
        <p:spPr bwMode="auto">
          <a:xfrm>
            <a:off x="7106338" y="9430483"/>
            <a:ext cx="1026449" cy="96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35 Commercial Cleaning Silhouette Illustrations &amp; Clip Art - iStock">
            <a:extLst>
              <a:ext uri="{FF2B5EF4-FFF2-40B4-BE49-F238E27FC236}">
                <a16:creationId xmlns:a16="http://schemas.microsoft.com/office/drawing/2014/main" id="{AF391FFF-088C-0E11-A9E2-47EAAF9C7B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6" t="19751" r="16140" b="18172"/>
          <a:stretch/>
        </p:blipFill>
        <p:spPr bwMode="auto">
          <a:xfrm>
            <a:off x="4498845" y="9932662"/>
            <a:ext cx="949495" cy="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droom line icon. clock symbol, bed, night lamp. simple design editable.  Design template vector 5488050 Vector Art at Vecteezy">
            <a:extLst>
              <a:ext uri="{FF2B5EF4-FFF2-40B4-BE49-F238E27FC236}">
                <a16:creationId xmlns:a16="http://schemas.microsoft.com/office/drawing/2014/main" id="{FB454AE5-155C-B2F4-57ED-8577DE9103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9" t="21841" r="13867" b="21616"/>
          <a:stretch/>
        </p:blipFill>
        <p:spPr bwMode="auto">
          <a:xfrm>
            <a:off x="3412571" y="11516799"/>
            <a:ext cx="891978" cy="69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Town Icon - Free PNG &amp; SVG 725045 - Noun Project">
            <a:extLst>
              <a:ext uri="{FF2B5EF4-FFF2-40B4-BE49-F238E27FC236}">
                <a16:creationId xmlns:a16="http://schemas.microsoft.com/office/drawing/2014/main" id="{FCCD2F40-8750-BDB8-B36A-6CF826696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" y="7625699"/>
            <a:ext cx="1497040" cy="149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ountry-home Icons - Free SVG &amp; PNG Country-home Images - Noun Project">
            <a:extLst>
              <a:ext uri="{FF2B5EF4-FFF2-40B4-BE49-F238E27FC236}">
                <a16:creationId xmlns:a16="http://schemas.microsoft.com/office/drawing/2014/main" id="{F14DD8BB-F88B-44A9-9FD7-0399CD8D2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84" y="7533768"/>
            <a:ext cx="1110145" cy="111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cons with school subjects Royalty Free Vector Image">
            <a:extLst>
              <a:ext uri="{FF2B5EF4-FFF2-40B4-BE49-F238E27FC236}">
                <a16:creationId xmlns:a16="http://schemas.microsoft.com/office/drawing/2014/main" id="{701F8018-B282-09F5-2C0C-D195B33931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93"/>
          <a:stretch/>
        </p:blipFill>
        <p:spPr bwMode="auto">
          <a:xfrm>
            <a:off x="2685532" y="5537330"/>
            <a:ext cx="1694164" cy="67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14" descr="Icons with school subjects Royalty Free Vector Image">
            <a:extLst>
              <a:ext uri="{FF2B5EF4-FFF2-40B4-BE49-F238E27FC236}">
                <a16:creationId xmlns:a16="http://schemas.microsoft.com/office/drawing/2014/main" id="{746FF147-E758-6A77-B47E-479A787620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39" b="8331"/>
          <a:stretch/>
        </p:blipFill>
        <p:spPr bwMode="auto">
          <a:xfrm>
            <a:off x="5995151" y="5110335"/>
            <a:ext cx="1933032" cy="94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School Education Building Studying Symbol University Stock Vector -  Illustration of architecture, line: 186705020">
            <a:extLst>
              <a:ext uri="{FF2B5EF4-FFF2-40B4-BE49-F238E27FC236}">
                <a16:creationId xmlns:a16="http://schemas.microsoft.com/office/drawing/2014/main" id="{E65951E1-5EAD-A672-7C0E-992DBBBE3F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4" t="23949" r="25400" b="24528"/>
          <a:stretch/>
        </p:blipFill>
        <p:spPr bwMode="auto">
          <a:xfrm>
            <a:off x="256804" y="3069718"/>
            <a:ext cx="1423420" cy="123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Bullfighting Icon - Free PNG &amp; SVG 3835 - Noun Project">
            <a:extLst>
              <a:ext uri="{FF2B5EF4-FFF2-40B4-BE49-F238E27FC236}">
                <a16:creationId xmlns:a16="http://schemas.microsoft.com/office/drawing/2014/main" id="{8ECF4A1F-ABF7-F252-00C4-A02D514B46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7" b="15995"/>
          <a:stretch/>
        </p:blipFill>
        <p:spPr bwMode="auto">
          <a:xfrm>
            <a:off x="4981307" y="2792041"/>
            <a:ext cx="1443408" cy="9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3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-2291418" y="7594769"/>
            <a:ext cx="1778779" cy="36100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" name="Rounded Rectangle 13"/>
          <p:cNvSpPr/>
          <p:nvPr/>
        </p:nvSpPr>
        <p:spPr>
          <a:xfrm>
            <a:off x="9840036" y="18260"/>
            <a:ext cx="1801504" cy="10238086"/>
          </a:xfrm>
          <a:prstGeom prst="roundRect">
            <a:avLst/>
          </a:prstGeom>
          <a:solidFill>
            <a:srgbClr val="B5D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530" y="-4304"/>
            <a:ext cx="423583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 Spanish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99247" y="10848947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Why not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CAR PARK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3022172" y="11162784"/>
            <a:ext cx="54068" cy="64013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473462" y="11780012"/>
            <a:ext cx="977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Colours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6011889" y="10345724"/>
            <a:ext cx="1433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Hispanic countries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608794" y="11800142"/>
            <a:ext cx="142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Spanish greetings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479486" y="10597468"/>
            <a:ext cx="148605" cy="5263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276801" y="1110489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-2567956" y="338043"/>
            <a:ext cx="2320810" cy="1936308"/>
            <a:chOff x="-2567956" y="338043"/>
            <a:chExt cx="2320810" cy="1936308"/>
          </a:xfrm>
        </p:grpSpPr>
        <p:grpSp>
          <p:nvGrpSpPr>
            <p:cNvPr id="39" name="Group 38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2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464409" y="1645932"/>
              <a:ext cx="5705" cy="628419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-2522056" y="2665596"/>
            <a:ext cx="2320810" cy="2307898"/>
            <a:chOff x="-2567956" y="-104715"/>
            <a:chExt cx="2320810" cy="2307898"/>
          </a:xfrm>
        </p:grpSpPr>
        <p:grpSp>
          <p:nvGrpSpPr>
            <p:cNvPr id="44" name="Group 43"/>
            <p:cNvGrpSpPr/>
            <p:nvPr/>
          </p:nvGrpSpPr>
          <p:grpSpPr>
            <a:xfrm>
              <a:off x="-2567956" y="338043"/>
              <a:ext cx="2320810" cy="1865140"/>
              <a:chOff x="-2567956" y="338043"/>
              <a:chExt cx="2320810" cy="186514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-2567956" y="587356"/>
                <a:ext cx="2320810" cy="1615827"/>
              </a:xfrm>
              <a:prstGeom prst="rect">
                <a:avLst/>
              </a:prstGeom>
              <a:ln w="38100" cap="rnd">
                <a:solidFill>
                  <a:srgbClr val="363839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1100" b="1" u="sng" dirty="0"/>
                  <a:t>The red box:</a:t>
                </a:r>
              </a:p>
              <a:p>
                <a:r>
                  <a:rPr lang="en-GB" sz="1100" dirty="0"/>
                  <a:t>These road work boxes can be used to highlight a particular task, or link parts of the journey to the national curriculum.</a:t>
                </a:r>
              </a:p>
              <a:p>
                <a:r>
                  <a:rPr lang="en-GB" sz="1100" dirty="0"/>
                  <a:t>Just copy and paste when needed and drag to map position, editing position of pin if necessary. </a:t>
                </a:r>
                <a:r>
                  <a:rPr lang="en-GB" sz="11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Type over this text.</a:t>
                </a:r>
              </a:p>
            </p:txBody>
          </p:sp>
          <p:pic>
            <p:nvPicPr>
              <p:cNvPr id="47" name="Picture 18" descr="Image result for road signs men at work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8737" l="294" r="97650">
                            <a14:foregroundMark x1="28731" y1="44947" x2="75029" y2="73604"/>
                            <a14:foregroundMark x1="55170" y1="22473" x2="27615" y2="89827"/>
                            <a14:foregroundMark x1="25441" y1="68617" x2="87133" y2="86104"/>
                            <a14:foregroundMark x1="45182" y1="29189" x2="53878" y2="40758"/>
                            <a14:foregroundMark x1="48825" y1="20944" x2="58284" y2="33311"/>
                            <a14:foregroundMark x1="41539" y1="19282" x2="50999" y2="3657"/>
                            <a14:foregroundMark x1="57521" y1="19282" x2="96181" y2="91888"/>
                            <a14:foregroundMark x1="14571" y1="96011" x2="97650" y2="95146"/>
                            <a14:foregroundMark x1="24031" y1="80319" x2="75029" y2="84441"/>
                            <a14:foregroundMark x1="60458" y1="45678" x2="79436" y2="77061"/>
                            <a14:foregroundMark x1="55347" y1="34176" x2="67039" y2="48138"/>
                            <a14:foregroundMark x1="39307" y1="48138" x2="30611" y2="76197"/>
                            <a14:foregroundMark x1="23325" y1="71277" x2="40071" y2="42420"/>
                            <a14:foregroundMark x1="18919" y1="80319" x2="69213" y2="82779"/>
                            <a14:foregroundMark x1="26968" y1="79521" x2="22562" y2="91888"/>
                            <a14:foregroundMark x1="19624" y1="75399" x2="81610" y2="88564"/>
                            <a14:foregroundMark x1="69918" y1="74535" x2="41539" y2="89428"/>
                            <a14:foregroundMark x1="31316" y1="71277" x2="14571" y2="91888"/>
                            <a14:foregroundMark x1="20388" y1="63032" x2="5053" y2="93551"/>
                            <a14:foregroundMark x1="12338" y1="86104" x2="41539" y2="78657"/>
                            <a14:foregroundMark x1="38014" y1="23737" x2="53408" y2="133"/>
                            <a14:foregroundMark x1="54877" y1="27128" x2="43478" y2="79388"/>
                            <a14:foregroundMark x1="43948" y1="40625" x2="34019" y2="91157"/>
                            <a14:foregroundMark x1="8696" y1="82713" x2="294" y2="91755"/>
                            <a14:foregroundMark x1="7697" y1="90625" x2="37485" y2="37234"/>
                            <a14:foregroundMark x1="24618" y1="56316" x2="45476" y2="14162"/>
                            <a14:foregroundMark x1="46945" y1="4056" x2="63807" y2="33311"/>
                            <a14:foregroundMark x1="52409" y1="3524" x2="82197" y2="56915"/>
                            <a14:foregroundMark x1="21093" y1="95080" x2="6698" y2="97340"/>
                            <a14:foregroundMark x1="7109" y1="93617" x2="1175" y2="98737"/>
                            <a14:foregroundMark x1="46298" y1="82779" x2="60458" y2="90093"/>
                            <a14:backgroundMark x1="1586" y1="97407" x2="2761" y2="9873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09295" y="338043"/>
                <a:ext cx="492039" cy="4347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EB846A-C08D-8E44-A8A5-1C8D76F960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1495906" y="-104715"/>
              <a:ext cx="4053" cy="690144"/>
            </a:xfrm>
            <a:prstGeom prst="line">
              <a:avLst/>
            </a:prstGeom>
            <a:ln w="57150">
              <a:solidFill>
                <a:srgbClr val="36383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-2718505" y="4660992"/>
            <a:ext cx="1214980" cy="1234099"/>
            <a:chOff x="1212628" y="4031237"/>
            <a:chExt cx="1214980" cy="130486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pic>
        <p:nvPicPr>
          <p:cNvPr id="52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24" b="89796" l="5461" r="89761">
                        <a14:foregroundMark x1="34130" y1="57143" x2="22184" y2="75510"/>
                        <a14:foregroundMark x1="15017" y1="46939" x2="5461" y2="29252"/>
                        <a14:foregroundMark x1="19113" y1="33333" x2="26280" y2="76190"/>
                        <a14:foregroundMark x1="45051" y1="47619" x2="77133" y2="65306"/>
                        <a14:foregroundMark x1="83618" y1="53741" x2="69625" y2="76871"/>
                        <a14:foregroundMark x1="81911" y1="60544" x2="86007" y2="65986"/>
                        <a14:foregroundMark x1="78157" y1="44898" x2="85666" y2="51020"/>
                        <a14:foregroundMark x1="47440" y1="43537" x2="25256" y2="72109"/>
                        <a14:foregroundMark x1="14676" y1="53741" x2="28328" y2="75510"/>
                        <a14:foregroundMark x1="20478" y1="76190" x2="26280" y2="66667"/>
                        <a14:foregroundMark x1="26621" y1="81633" x2="22867" y2="78231"/>
                        <a14:foregroundMark x1="78498" y1="74830" x2="68259" y2="75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975353" y="8515216"/>
            <a:ext cx="1218716" cy="60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469" b="89063" l="5063" r="89557">
                        <a14:foregroundMark x1="27532" y1="57031" x2="20570" y2="81250"/>
                        <a14:foregroundMark x1="60759" y1="58594" x2="73101" y2="68750"/>
                        <a14:foregroundMark x1="73418" y1="52344" x2="82911" y2="40625"/>
                        <a14:foregroundMark x1="56962" y1="35156" x2="51582" y2="6250"/>
                        <a14:foregroundMark x1="21835" y1="41406" x2="5380" y2="62500"/>
                        <a14:foregroundMark x1="32595" y1="43750" x2="72785" y2="75781"/>
                        <a14:foregroundMark x1="74367" y1="53125" x2="74367" y2="5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030046" y="9188145"/>
            <a:ext cx="1313226" cy="5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48" b="89394" l="5056" r="89607">
                        <a14:foregroundMark x1="14045" y1="58333" x2="5337" y2="61364"/>
                        <a14:foregroundMark x1="19663" y1="48485" x2="23596" y2="80303"/>
                        <a14:foregroundMark x1="30056" y1="58333" x2="21348" y2="76515"/>
                        <a14:foregroundMark x1="32303" y1="50758" x2="54213" y2="24242"/>
                        <a14:foregroundMark x1="51685" y1="48485" x2="79494" y2="71970"/>
                        <a14:foregroundMark x1="75562" y1="48485" x2="86798" y2="61364"/>
                        <a14:foregroundMark x1="74157" y1="51515" x2="71910" y2="84848"/>
                        <a14:foregroundMark x1="63202" y1="58333" x2="76685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158736" y="9836117"/>
            <a:ext cx="1481607" cy="5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6" descr="Image result for car vector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87" b="88976" l="3812" r="89736">
                        <a14:foregroundMark x1="27859" y1="53543" x2="17302" y2="79528"/>
                        <a14:foregroundMark x1="17302" y1="43307" x2="6158" y2="41732"/>
                        <a14:foregroundMark x1="51026" y1="45669" x2="73900" y2="63780"/>
                        <a14:foregroundMark x1="77713" y1="45669" x2="70674" y2="77165"/>
                        <a14:foregroundMark x1="12610" y1="33858" x2="4106" y2="44094"/>
                        <a14:foregroundMark x1="21994" y1="29921" x2="39296" y2="787"/>
                        <a14:foregroundMark x1="60117" y1="23622" x2="53666" y2="14961"/>
                        <a14:foregroundMark x1="78592" y1="36220" x2="87977" y2="37795"/>
                        <a14:foregroundMark x1="68035" y1="37795" x2="89150" y2="51969"/>
                        <a14:foregroundMark x1="13196" y1="30709" x2="6158" y2="401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223554" y="7872369"/>
            <a:ext cx="1418409" cy="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-1394529" y="4675141"/>
            <a:ext cx="1214980" cy="1234099"/>
            <a:chOff x="1212628" y="4031237"/>
            <a:chExt cx="1214980" cy="130486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3384" y="1035824"/>
            <a:ext cx="551" cy="6576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1382255" y="8273804"/>
            <a:ext cx="769886" cy="64986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4573668" y="8254932"/>
            <a:ext cx="3009" cy="65194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800641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80040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413156" y="1900329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8891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92007" y="2759572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7720111" y="1754740"/>
            <a:ext cx="432366" cy="62158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413156" y="3562539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23504" y="7214799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0420" y="3411132"/>
            <a:ext cx="594787" cy="33573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102797" y="4393725"/>
            <a:ext cx="746868" cy="19641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6" y="8354350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7768337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037721" y="8111731"/>
            <a:ext cx="1011544" cy="4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62725" y="8685167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78115" y="9497582"/>
            <a:ext cx="961953" cy="54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5956762" y="6090848"/>
            <a:ext cx="239972" cy="55513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3246521" y="8925423"/>
            <a:ext cx="117983" cy="53514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2352777" y="6175351"/>
            <a:ext cx="104855" cy="53492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-2741106" y="6040114"/>
            <a:ext cx="1214980" cy="1234099"/>
            <a:chOff x="1212628" y="4031237"/>
            <a:chExt cx="1214980" cy="1304869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HEADING</a:t>
              </a: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716898" y="9880855"/>
            <a:ext cx="1071222" cy="1076763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63434" y="8011518"/>
            <a:ext cx="124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Numbers 30-100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871572" y="8010087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Pets &amp; animals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917639" y="9424891"/>
            <a:ext cx="1136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My family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732789" y="5837846"/>
            <a:ext cx="1117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Hobbies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874445" y="5923668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Sports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845" y="4115301"/>
            <a:ext cx="1166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Music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378560" y="3176821"/>
            <a:ext cx="1621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Mexican traditions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88006" y="1426945"/>
            <a:ext cx="149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Day of the dead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8064141" y="7130604"/>
            <a:ext cx="1193644" cy="1200339"/>
            <a:chOff x="1212628" y="4031237"/>
            <a:chExt cx="1214980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2705127" y="1815393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631085" y="948781"/>
            <a:ext cx="1292726" cy="276999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/>
              <a:t>Year 8 Spanish</a:t>
            </a:r>
            <a:endParaRPr lang="en-GB" sz="12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810890" y="8002443"/>
            <a:ext cx="1142729" cy="2713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3979855" y="8024100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2565173" y="11795716"/>
            <a:ext cx="80587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5733030" y="5853235"/>
            <a:ext cx="1196459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6103337" y="10355589"/>
            <a:ext cx="1222128" cy="25355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4688618" y="11788106"/>
            <a:ext cx="1304575" cy="27025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2000444" y="5931323"/>
            <a:ext cx="1164480" cy="23828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2943436" y="9453728"/>
            <a:ext cx="1179064" cy="21738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7786614" y="1364559"/>
            <a:ext cx="1083899" cy="38871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6518982" y="3183505"/>
            <a:ext cx="1438495" cy="25972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161150" y="4122364"/>
            <a:ext cx="986317" cy="2713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E0BD22-8200-64AF-4B03-7A4680CE0C3B}"/>
              </a:ext>
            </a:extLst>
          </p:cNvPr>
          <p:cNvCxnSpPr>
            <a:cxnSpLocks/>
          </p:cNvCxnSpPr>
          <p:nvPr/>
        </p:nvCxnSpPr>
        <p:spPr>
          <a:xfrm>
            <a:off x="4008717" y="10496118"/>
            <a:ext cx="13536" cy="58623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4EA9B476-80C0-648B-C984-7CD6F4F9E369}"/>
              </a:ext>
            </a:extLst>
          </p:cNvPr>
          <p:cNvSpPr txBox="1"/>
          <p:nvPr/>
        </p:nvSpPr>
        <p:spPr>
          <a:xfrm>
            <a:off x="3433661" y="10237055"/>
            <a:ext cx="1334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Numbers 1-30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847F094-FD62-9E3E-3B64-44A82B686C25}"/>
              </a:ext>
            </a:extLst>
          </p:cNvPr>
          <p:cNvSpPr/>
          <p:nvPr/>
        </p:nvSpPr>
        <p:spPr>
          <a:xfrm>
            <a:off x="3452385" y="10246606"/>
            <a:ext cx="124837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FF0385D2-4828-FBEA-3EAF-E8B399CD0CC0}"/>
              </a:ext>
            </a:extLst>
          </p:cNvPr>
          <p:cNvCxnSpPr>
            <a:cxnSpLocks/>
          </p:cNvCxnSpPr>
          <p:nvPr/>
        </p:nvCxnSpPr>
        <p:spPr>
          <a:xfrm>
            <a:off x="5025484" y="1799478"/>
            <a:ext cx="0" cy="51979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ACB963CE-770E-4627-7668-55491BEA1418}"/>
              </a:ext>
            </a:extLst>
          </p:cNvPr>
          <p:cNvSpPr txBox="1"/>
          <p:nvPr/>
        </p:nvSpPr>
        <p:spPr>
          <a:xfrm>
            <a:off x="4279242" y="1540568"/>
            <a:ext cx="1724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Guillermo del toro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1328577-8206-1E02-F69F-52E4F78F6322}"/>
              </a:ext>
            </a:extLst>
          </p:cNvPr>
          <p:cNvSpPr/>
          <p:nvPr/>
        </p:nvSpPr>
        <p:spPr>
          <a:xfrm>
            <a:off x="4368153" y="1565661"/>
            <a:ext cx="155259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3D6A89AD-89BE-E3DB-2E16-D35C5F4E3F4F}"/>
              </a:ext>
            </a:extLst>
          </p:cNvPr>
          <p:cNvGrpSpPr/>
          <p:nvPr/>
        </p:nvGrpSpPr>
        <p:grpSpPr>
          <a:xfrm>
            <a:off x="5424236" y="4023489"/>
            <a:ext cx="1214980" cy="1234099"/>
            <a:chOff x="1212628" y="4031237"/>
            <a:chExt cx="1214980" cy="1304869"/>
          </a:xfrm>
        </p:grpSpPr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B4511408-7FFD-7B0C-82D3-D2DD1E15369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7DA1EBFF-BAFE-9E4B-6E66-F829AE1126B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6F2019BB-2DAC-EF1A-B178-971744062846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4D5DF1-64A1-7FB0-2DE2-456E16A48C63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6502335" y="8996866"/>
            <a:ext cx="75544" cy="47322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1BA1818-0214-B314-B608-2466FBB3E61F}"/>
              </a:ext>
            </a:extLst>
          </p:cNvPr>
          <p:cNvSpPr txBox="1"/>
          <p:nvPr/>
        </p:nvSpPr>
        <p:spPr>
          <a:xfrm>
            <a:off x="5787172" y="9450068"/>
            <a:ext cx="1433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Physical description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DDF7CE-3EDC-5584-D533-EAD247D190BA}"/>
              </a:ext>
            </a:extLst>
          </p:cNvPr>
          <p:cNvSpPr/>
          <p:nvPr/>
        </p:nvSpPr>
        <p:spPr>
          <a:xfrm>
            <a:off x="5829560" y="9470086"/>
            <a:ext cx="134555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E5893F4-8B39-EB05-90C8-DFF1ABB154C9}"/>
              </a:ext>
            </a:extLst>
          </p:cNvPr>
          <p:cNvCxnSpPr>
            <a:cxnSpLocks/>
          </p:cNvCxnSpPr>
          <p:nvPr/>
        </p:nvCxnSpPr>
        <p:spPr>
          <a:xfrm>
            <a:off x="7829637" y="8205011"/>
            <a:ext cx="295177" cy="72793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B3095D5B-B3B0-D6B8-B25F-314A0D4F6AE9}"/>
              </a:ext>
            </a:extLst>
          </p:cNvPr>
          <p:cNvSpPr/>
          <p:nvPr/>
        </p:nvSpPr>
        <p:spPr>
          <a:xfrm>
            <a:off x="6655066" y="7989884"/>
            <a:ext cx="119364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88A7924-1854-1AEB-657C-6B2236A930F8}"/>
              </a:ext>
            </a:extLst>
          </p:cNvPr>
          <p:cNvSpPr txBox="1"/>
          <p:nvPr/>
        </p:nvSpPr>
        <p:spPr>
          <a:xfrm>
            <a:off x="6632689" y="7966643"/>
            <a:ext cx="1273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Personality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580AD5F-38AE-0D8D-067F-921B9F7CF53D}"/>
              </a:ext>
            </a:extLst>
          </p:cNvPr>
          <p:cNvCxnSpPr>
            <a:cxnSpLocks/>
          </p:cNvCxnSpPr>
          <p:nvPr/>
        </p:nvCxnSpPr>
        <p:spPr>
          <a:xfrm>
            <a:off x="3373324" y="3957724"/>
            <a:ext cx="0" cy="5870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7931810-3B43-B979-61A3-847EE20550E2}"/>
              </a:ext>
            </a:extLst>
          </p:cNvPr>
          <p:cNvSpPr txBox="1"/>
          <p:nvPr/>
        </p:nvSpPr>
        <p:spPr>
          <a:xfrm>
            <a:off x="2862356" y="3718470"/>
            <a:ext cx="1432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Weather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151C352-68B2-A3F0-BC87-9FCC4D68B476}"/>
              </a:ext>
            </a:extLst>
          </p:cNvPr>
          <p:cNvSpPr/>
          <p:nvPr/>
        </p:nvSpPr>
        <p:spPr>
          <a:xfrm>
            <a:off x="2874319" y="3727160"/>
            <a:ext cx="1164480" cy="23828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B85C2E2-0635-5AF8-4F9E-2D392269C014}"/>
              </a:ext>
            </a:extLst>
          </p:cNvPr>
          <p:cNvGrpSpPr/>
          <p:nvPr/>
        </p:nvGrpSpPr>
        <p:grpSpPr>
          <a:xfrm>
            <a:off x="1047379" y="8880695"/>
            <a:ext cx="861509" cy="896323"/>
            <a:chOff x="1212628" y="4031237"/>
            <a:chExt cx="1214980" cy="1304869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24DDB9A6-6B33-9E92-4978-FEAE4D77E928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A007814F-175E-4FA5-0A6B-A5BD1271FB43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629E4F7-C258-631E-8A45-7729EB42AA52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0A41B455-724A-0B02-A6BD-4AF9006A0C31}"/>
              </a:ext>
            </a:extLst>
          </p:cNvPr>
          <p:cNvGrpSpPr/>
          <p:nvPr/>
        </p:nvGrpSpPr>
        <p:grpSpPr>
          <a:xfrm>
            <a:off x="7843194" y="6310659"/>
            <a:ext cx="830629" cy="838246"/>
            <a:chOff x="1212628" y="4031237"/>
            <a:chExt cx="1214980" cy="1304869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1B05E91F-19B6-FC72-06A7-A710075BA819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C917395-A701-A75A-F8A3-BF2B38D264A5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649CE05C-25E3-0093-A8E9-169C9E3FD202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A6C127C1-7CAF-DF6F-21A4-EE1CE41EFADB}"/>
              </a:ext>
            </a:extLst>
          </p:cNvPr>
          <p:cNvGrpSpPr/>
          <p:nvPr/>
        </p:nvGrpSpPr>
        <p:grpSpPr>
          <a:xfrm>
            <a:off x="822717" y="5231264"/>
            <a:ext cx="861509" cy="896323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FC90BDF0-EF0E-79D4-0AD3-4A47F24AA0DC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54C8AB9-588C-85A8-35D0-01A3D362838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448DCD1-3DDA-E8BB-DB54-C9270E29447E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HALF       TERM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1638B96-6349-22AA-6FCD-0B3906FB0ACD}"/>
              </a:ext>
            </a:extLst>
          </p:cNvPr>
          <p:cNvGrpSpPr/>
          <p:nvPr/>
        </p:nvGrpSpPr>
        <p:grpSpPr>
          <a:xfrm>
            <a:off x="7369616" y="4178470"/>
            <a:ext cx="830629" cy="838246"/>
            <a:chOff x="1212628" y="4031237"/>
            <a:chExt cx="1214980" cy="1304869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78ACF05-C066-E7FE-7DB5-36C70C13AFDA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9EA3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8DA26475-2EEB-F56A-9DB9-2D4B4F62A7B6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1B937796-5EEF-5C12-53F0-11FA63727AFF}"/>
                </a:ext>
              </a:extLst>
            </p:cNvPr>
            <p:cNvSpPr txBox="1"/>
            <p:nvPr/>
          </p:nvSpPr>
          <p:spPr>
            <a:xfrm>
              <a:off x="1234408" y="441338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END OF TERM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DF5DCD4-C963-DB2C-EA29-300AF6C1CFFD}"/>
              </a:ext>
            </a:extLst>
          </p:cNvPr>
          <p:cNvCxnSpPr>
            <a:cxnSpLocks/>
          </p:cNvCxnSpPr>
          <p:nvPr/>
        </p:nvCxnSpPr>
        <p:spPr>
          <a:xfrm flipH="1">
            <a:off x="2168805" y="10502575"/>
            <a:ext cx="153393" cy="54662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28EC72A-3E21-DC87-C67F-F51F2D3A25C1}"/>
              </a:ext>
            </a:extLst>
          </p:cNvPr>
          <p:cNvSpPr txBox="1"/>
          <p:nvPr/>
        </p:nvSpPr>
        <p:spPr>
          <a:xfrm>
            <a:off x="1818973" y="10248948"/>
            <a:ext cx="977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Flags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62EE56A-1BCF-8619-C56E-706C3BFF5A05}"/>
              </a:ext>
            </a:extLst>
          </p:cNvPr>
          <p:cNvSpPr/>
          <p:nvPr/>
        </p:nvSpPr>
        <p:spPr>
          <a:xfrm>
            <a:off x="1940953" y="10261442"/>
            <a:ext cx="80587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amily symbol isolated Royalty Free Vector Image">
            <a:extLst>
              <a:ext uri="{FF2B5EF4-FFF2-40B4-BE49-F238E27FC236}">
                <a16:creationId xmlns:a16="http://schemas.microsoft.com/office/drawing/2014/main" id="{5CBFDE85-9F9C-BE6D-632C-17BAF97BD7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0" b="25012"/>
          <a:stretch/>
        </p:blipFill>
        <p:spPr bwMode="auto">
          <a:xfrm>
            <a:off x="2144491" y="7666110"/>
            <a:ext cx="1496128" cy="92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6D5D14B-73D0-DD73-2F13-06A56DD41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235" y="7819316"/>
            <a:ext cx="758516" cy="75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lag, Dark, tool, Black, flags, Miu Icons, symbol, symbols, Maps And Flags  icon">
            <a:extLst>
              <a:ext uri="{FF2B5EF4-FFF2-40B4-BE49-F238E27FC236}">
                <a16:creationId xmlns:a16="http://schemas.microsoft.com/office/drawing/2014/main" id="{4194EA57-8565-0CBA-F43D-C3737EDBD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93" y="11259105"/>
            <a:ext cx="705401" cy="7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outh America Outline Clip Art at Clker.com - vector clip art online,  royalty free &amp; public domain">
            <a:extLst>
              <a:ext uri="{FF2B5EF4-FFF2-40B4-BE49-F238E27FC236}">
                <a16:creationId xmlns:a16="http://schemas.microsoft.com/office/drawing/2014/main" id="{3C32105C-EBCF-E79D-6FEE-9911CC1F4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392" y="9380235"/>
            <a:ext cx="1148232" cy="162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obbies icon PNG and SVG Vector Free Download">
            <a:extLst>
              <a:ext uri="{FF2B5EF4-FFF2-40B4-BE49-F238E27FC236}">
                <a16:creationId xmlns:a16="http://schemas.microsoft.com/office/drawing/2014/main" id="{7B7961F7-8E52-5144-6D6C-E7F657C35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44" y="5064852"/>
            <a:ext cx="1572573" cy="117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New Sports Icons and Sports Symbols, the Flag Stock Vector - Illustration  of zdnashy, golf: 127946509">
            <a:extLst>
              <a:ext uri="{FF2B5EF4-FFF2-40B4-BE49-F238E27FC236}">
                <a16:creationId xmlns:a16="http://schemas.microsoft.com/office/drawing/2014/main" id="{E566BD5D-BC2B-DF66-08CF-19123DE7C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" t="5306" r="5826" b="18465"/>
          <a:stretch/>
        </p:blipFill>
        <p:spPr bwMode="auto">
          <a:xfrm>
            <a:off x="3339751" y="5295035"/>
            <a:ext cx="2117266" cy="98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ow to Make Music Symbols on Facebook">
            <a:extLst>
              <a:ext uri="{FF2B5EF4-FFF2-40B4-BE49-F238E27FC236}">
                <a16:creationId xmlns:a16="http://schemas.microsoft.com/office/drawing/2014/main" id="{2CA8299F-8750-EF34-1AA2-053F206699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5" t="8595" r="9540" b="11399"/>
          <a:stretch/>
        </p:blipFill>
        <p:spPr bwMode="auto">
          <a:xfrm>
            <a:off x="1195214" y="2979262"/>
            <a:ext cx="1288812" cy="118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Rainy, day, weather, symbol Icon in Hawcons Weather Stroke">
            <a:extLst>
              <a:ext uri="{FF2B5EF4-FFF2-40B4-BE49-F238E27FC236}">
                <a16:creationId xmlns:a16="http://schemas.microsoft.com/office/drawing/2014/main" id="{B16320F1-40A1-FD45-5849-52928ACCA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538" y="2956063"/>
            <a:ext cx="1097325" cy="109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Day of the Dead Art Projects Dia De Los Muertos Art Projects Art Activities">
            <a:extLst>
              <a:ext uri="{FF2B5EF4-FFF2-40B4-BE49-F238E27FC236}">
                <a16:creationId xmlns:a16="http://schemas.microsoft.com/office/drawing/2014/main" id="{70C01A33-AB3D-043C-9ADA-EC0D5259BF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" t="5946" r="6528" b="4767"/>
          <a:stretch/>
        </p:blipFill>
        <p:spPr bwMode="auto">
          <a:xfrm>
            <a:off x="6388766" y="712741"/>
            <a:ext cx="945892" cy="131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56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1cf79344-50dc-401d-975b-fcee0e394174"/>
    <ds:schemaRef ds:uri="http://purl.org/dc/elements/1.1/"/>
    <ds:schemaRef ds:uri="http://www.w3.org/XML/1998/namespace"/>
    <ds:schemaRef ds:uri="9f0b416b-fe84-4286-91e8-fe0b5d39668b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3904</TotalTime>
  <Words>894</Words>
  <Application>Microsoft Office PowerPoint</Application>
  <PresentationFormat>A3 Paper (297x420 mm)</PresentationFormat>
  <Paragraphs>244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120</cp:revision>
  <cp:lastPrinted>2020-08-25T21:40:14Z</cp:lastPrinted>
  <dcterms:created xsi:type="dcterms:W3CDTF">2019-12-03T13:18:29Z</dcterms:created>
  <dcterms:modified xsi:type="dcterms:W3CDTF">2022-09-29T23:03:38Z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