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38B26F-A690-1490-9961-38249692C84D}" v="21" dt="2022-09-29T22:59:42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617149" y="1784804"/>
            <a:ext cx="370335" cy="51923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2284418" y="1341944"/>
            <a:ext cx="1030013" cy="533813"/>
          </a:xfrm>
          <a:prstGeom prst="triangle">
            <a:avLst>
              <a:gd name="adj" fmla="val 50597"/>
            </a:avLst>
          </a:prstGeom>
          <a:gradFill flip="none" rotWithShape="1">
            <a:gsLst>
              <a:gs pos="6000">
                <a:schemeClr val="accent1">
                  <a:lumMod val="20000"/>
                  <a:lumOff val="80000"/>
                </a:schemeClr>
              </a:gs>
              <a:gs pos="97000">
                <a:schemeClr val="accent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692199" y="8926235"/>
            <a:ext cx="2779713" cy="2254064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49545" y="673063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495" y="2082006"/>
            <a:ext cx="1543050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45652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7-11 Science </a:t>
            </a: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2" name="Rectangle 401"/>
          <p:cNvSpPr/>
          <p:nvPr/>
        </p:nvSpPr>
        <p:spPr>
          <a:xfrm>
            <a:off x="1922534" y="939889"/>
            <a:ext cx="2215229" cy="430887"/>
          </a:xfrm>
          <a:prstGeom prst="rect">
            <a:avLst/>
          </a:prstGeom>
          <a:ln w="38100" cap="rnd">
            <a:noFill/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Destination One: </a:t>
            </a:r>
            <a:r>
              <a:rPr lang="en-GB" sz="1100" dirty="0"/>
              <a:t>Qualifications for College Apprenticeships or Work.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296800" y="1619624"/>
            <a:ext cx="1150402" cy="161582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Two</a:t>
            </a:r>
            <a:r>
              <a:rPr lang="en-GB" sz="1100" dirty="0"/>
              <a:t> – Continue studying Biology, Chemistry and Physics  at</a:t>
            </a:r>
          </a:p>
          <a:p>
            <a:pPr algn="ctr"/>
            <a:r>
              <a:rPr lang="en-GB" sz="1100" dirty="0"/>
              <a:t> A-Level.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75" y="2676955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2" name="Picture 22" descr="Image result for road signs give wa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57" y="945600"/>
            <a:ext cx="373073" cy="3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510792" y="10473053"/>
            <a:ext cx="474774" cy="68600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298936" y="10082278"/>
            <a:ext cx="1556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Chemistry- Matter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6285352" y="10164912"/>
            <a:ext cx="14573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How do we work scientifically?</a:t>
            </a:r>
          </a:p>
          <a:p>
            <a:pPr algn="ctr"/>
            <a:endParaRPr lang="en-US" sz="1100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880431" y="11722061"/>
            <a:ext cx="1931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Biology- cells 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696934" y="10603625"/>
            <a:ext cx="422997" cy="53089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278725" y="11179519"/>
            <a:ext cx="480262" cy="5379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1" idx="2"/>
          </p:cNvCxnSpPr>
          <p:nvPr/>
        </p:nvCxnSpPr>
        <p:spPr>
          <a:xfrm>
            <a:off x="785280" y="4860321"/>
            <a:ext cx="531489" cy="20049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35910" y="8517168"/>
            <a:ext cx="635210" cy="42285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795556" y="7760660"/>
            <a:ext cx="909407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4829813" y="6624829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3" idx="2"/>
          </p:cNvCxnSpPr>
          <p:nvPr/>
        </p:nvCxnSpPr>
        <p:spPr>
          <a:xfrm flipH="1">
            <a:off x="8673821" y="6977594"/>
            <a:ext cx="222918" cy="28856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5698765" y="6103862"/>
            <a:ext cx="337762" cy="534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3874469" y="5982813"/>
            <a:ext cx="1" cy="64201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3245092" y="1668422"/>
            <a:ext cx="559878" cy="7567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4311795" y="1583750"/>
            <a:ext cx="582196" cy="83061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8368645" y="2728468"/>
            <a:ext cx="506604" cy="20793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5513916" y="1560014"/>
            <a:ext cx="531762" cy="84738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5" idx="0"/>
          </p:cNvCxnSpPr>
          <p:nvPr/>
        </p:nvCxnSpPr>
        <p:spPr>
          <a:xfrm flipV="1">
            <a:off x="7340745" y="2350372"/>
            <a:ext cx="360330" cy="42104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98" idx="1"/>
          </p:cNvCxnSpPr>
          <p:nvPr/>
        </p:nvCxnSpPr>
        <p:spPr>
          <a:xfrm flipH="1" flipV="1">
            <a:off x="8154619" y="4258440"/>
            <a:ext cx="332378" cy="652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7953478" y="3591286"/>
            <a:ext cx="647414" cy="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371548" y="11178647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7663048" y="4614516"/>
            <a:ext cx="300232" cy="35065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3648990" y="3954506"/>
            <a:ext cx="111224" cy="66926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6860760" y="8866696"/>
            <a:ext cx="188870" cy="56388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1510589" y="10948916"/>
            <a:ext cx="446767" cy="1334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923579" y="10537695"/>
            <a:ext cx="239774" cy="6223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947364" y="3686935"/>
            <a:ext cx="107190" cy="83918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70" idx="0"/>
          </p:cNvCxnSpPr>
          <p:nvPr/>
        </p:nvCxnSpPr>
        <p:spPr>
          <a:xfrm flipH="1" flipV="1">
            <a:off x="2777901" y="4526119"/>
            <a:ext cx="371472" cy="40761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349960" y="5659407"/>
            <a:ext cx="703681" cy="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6896855" y="6301476"/>
            <a:ext cx="598050" cy="30120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2"/>
          </p:cNvCxnSpPr>
          <p:nvPr/>
        </p:nvCxnSpPr>
        <p:spPr>
          <a:xfrm>
            <a:off x="899052" y="9126840"/>
            <a:ext cx="468009" cy="5440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3" idx="0"/>
          </p:cNvCxnSpPr>
          <p:nvPr/>
        </p:nvCxnSpPr>
        <p:spPr>
          <a:xfrm flipV="1">
            <a:off x="956627" y="6374197"/>
            <a:ext cx="483477" cy="56362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57" idx="0"/>
          </p:cNvCxnSpPr>
          <p:nvPr/>
        </p:nvCxnSpPr>
        <p:spPr>
          <a:xfrm flipH="1" flipV="1">
            <a:off x="4678564" y="4651973"/>
            <a:ext cx="616477" cy="38407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6511041" y="6696027"/>
            <a:ext cx="727352" cy="39546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4" idx="0"/>
          </p:cNvCxnSpPr>
          <p:nvPr/>
        </p:nvCxnSpPr>
        <p:spPr>
          <a:xfrm flipH="1" flipV="1">
            <a:off x="2651065" y="8760915"/>
            <a:ext cx="474964" cy="4928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5570848" y="3821919"/>
            <a:ext cx="28216" cy="69215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7439793" y="8919307"/>
            <a:ext cx="448125" cy="41151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7" idx="2"/>
          </p:cNvCxnSpPr>
          <p:nvPr/>
        </p:nvCxnSpPr>
        <p:spPr>
          <a:xfrm flipH="1">
            <a:off x="2279428" y="8350974"/>
            <a:ext cx="6922" cy="57284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1076152" y="9923104"/>
            <a:ext cx="511045" cy="430887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6208660" y="3922428"/>
            <a:ext cx="1214980" cy="1234099"/>
            <a:chOff x="1212628" y="4031237"/>
            <a:chExt cx="1214980" cy="1304869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10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57356" y="2370496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703892" y="11735014"/>
            <a:ext cx="2078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Physics- Forces 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578428" y="10118549"/>
            <a:ext cx="11806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Biology- Organ systems 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1391" y="10733472"/>
            <a:ext cx="1422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Chemistry- Elements and compounds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620466" y="9774922"/>
            <a:ext cx="1752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Physics- Sound 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74475" y="8500410"/>
            <a:ext cx="13910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Biology-Reproduction in plants and animals 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565018" y="7902408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Chemistry- chemical reactions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33682" y="9375543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Physics- Light 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441954" y="5680798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Chemistry- Metals</a:t>
            </a:r>
          </a:p>
          <a:p>
            <a:r>
              <a:rPr lang="en-US" sz="1100" dirty="0"/>
              <a:t>and acids.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292946" y="4810005"/>
            <a:ext cx="11533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  <a:p>
            <a:r>
              <a:rPr lang="en-US" sz="1100" dirty="0"/>
              <a:t>Nervous system</a:t>
            </a:r>
          </a:p>
          <a:p>
            <a:r>
              <a:rPr lang="en-US" sz="1100" dirty="0"/>
              <a:t>Collision theory</a:t>
            </a:r>
          </a:p>
          <a:p>
            <a:r>
              <a:rPr lang="en-US" sz="1100" dirty="0"/>
              <a:t>Speed 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744639" y="1753446"/>
            <a:ext cx="1214980" cy="1234099"/>
            <a:chOff x="1212628" y="4031237"/>
            <a:chExt cx="1214980" cy="1304869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11</a:t>
              </a: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1760711" y="6111905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A0944-FC91-4BE4-AAB0-9E322C768895}"/>
              </a:ext>
            </a:extLst>
          </p:cNvPr>
          <p:cNvSpPr/>
          <p:nvPr/>
        </p:nvSpPr>
        <p:spPr>
          <a:xfrm>
            <a:off x="3279689" y="1395021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8F8064-9991-452C-83E5-75A1690FEB14}"/>
              </a:ext>
            </a:extLst>
          </p:cNvPr>
          <p:cNvSpPr/>
          <p:nvPr/>
        </p:nvSpPr>
        <p:spPr>
          <a:xfrm>
            <a:off x="4402544" y="1320283"/>
            <a:ext cx="1022973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354EE4-E71F-400A-ACAB-7E6765E13CE2}"/>
              </a:ext>
            </a:extLst>
          </p:cNvPr>
          <p:cNvSpPr/>
          <p:nvPr/>
        </p:nvSpPr>
        <p:spPr>
          <a:xfrm>
            <a:off x="5536645" y="1299874"/>
            <a:ext cx="1292611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DB47F1C-B63A-4C22-912C-BDE60E8EDA56}"/>
              </a:ext>
            </a:extLst>
          </p:cNvPr>
          <p:cNvSpPr/>
          <p:nvPr/>
        </p:nvSpPr>
        <p:spPr>
          <a:xfrm>
            <a:off x="8267759" y="1959027"/>
            <a:ext cx="1214980" cy="76944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D86D65-970D-45DB-B7BA-C85910C07C34}"/>
              </a:ext>
            </a:extLst>
          </p:cNvPr>
          <p:cNvSpPr/>
          <p:nvPr/>
        </p:nvSpPr>
        <p:spPr>
          <a:xfrm>
            <a:off x="6829258" y="2771416"/>
            <a:ext cx="1022973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E96EA5-5FBF-449F-99E6-87A6A2D6A949}"/>
              </a:ext>
            </a:extLst>
          </p:cNvPr>
          <p:cNvSpPr/>
          <p:nvPr/>
        </p:nvSpPr>
        <p:spPr>
          <a:xfrm>
            <a:off x="924327" y="3413866"/>
            <a:ext cx="1877990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F8ED68-26A1-4B6B-89D8-64C7331C1F07}"/>
              </a:ext>
            </a:extLst>
          </p:cNvPr>
          <p:cNvSpPr/>
          <p:nvPr/>
        </p:nvSpPr>
        <p:spPr>
          <a:xfrm>
            <a:off x="2912476" y="3554199"/>
            <a:ext cx="1695476" cy="40030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511C02-837F-4AD5-BD2F-0F4F0C415FFA}"/>
              </a:ext>
            </a:extLst>
          </p:cNvPr>
          <p:cNvSpPr/>
          <p:nvPr/>
        </p:nvSpPr>
        <p:spPr>
          <a:xfrm>
            <a:off x="4812339" y="3571116"/>
            <a:ext cx="1427855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667E38-1F98-4C48-9119-32626B51E4D5}"/>
              </a:ext>
            </a:extLst>
          </p:cNvPr>
          <p:cNvSpPr/>
          <p:nvPr/>
        </p:nvSpPr>
        <p:spPr>
          <a:xfrm>
            <a:off x="6901749" y="3361494"/>
            <a:ext cx="1022973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A5C0F1-9087-46E0-B9B5-C83C90E37D77}"/>
              </a:ext>
            </a:extLst>
          </p:cNvPr>
          <p:cNvSpPr/>
          <p:nvPr/>
        </p:nvSpPr>
        <p:spPr>
          <a:xfrm>
            <a:off x="8537900" y="4037087"/>
            <a:ext cx="1029485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3C7B052-2366-477B-982E-4A926B9BDA3F}"/>
              </a:ext>
            </a:extLst>
          </p:cNvPr>
          <p:cNvSpPr/>
          <p:nvPr/>
        </p:nvSpPr>
        <p:spPr>
          <a:xfrm>
            <a:off x="7300540" y="4975555"/>
            <a:ext cx="1269314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4179026" y="5036043"/>
            <a:ext cx="223202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Biology- Non-communicable disease and energy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6703354" y="5723314"/>
            <a:ext cx="1583102" cy="57816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399101" y="6208153"/>
            <a:ext cx="995275" cy="76944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Physics- Where does energy come from?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5461507" y="5699566"/>
            <a:ext cx="1150040" cy="40429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C984DF-273A-41CF-8117-3C599289DE56}"/>
              </a:ext>
            </a:extLst>
          </p:cNvPr>
          <p:cNvSpPr/>
          <p:nvPr/>
        </p:nvSpPr>
        <p:spPr>
          <a:xfrm>
            <a:off x="3394098" y="5510601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B719C28-7927-4F32-8AA1-0FE42C162A8F}"/>
              </a:ext>
            </a:extLst>
          </p:cNvPr>
          <p:cNvSpPr/>
          <p:nvPr/>
        </p:nvSpPr>
        <p:spPr>
          <a:xfrm>
            <a:off x="2305708" y="4933737"/>
            <a:ext cx="168732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Chemistry- Chemical reactions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07BD28-3D72-4174-A7D2-52FCC593FA8E}"/>
              </a:ext>
            </a:extLst>
          </p:cNvPr>
          <p:cNvSpPr/>
          <p:nvPr/>
        </p:nvSpPr>
        <p:spPr>
          <a:xfrm>
            <a:off x="299060" y="4090880"/>
            <a:ext cx="972439" cy="769441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Physics-Energy transfer and conservation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25567" y="6937827"/>
            <a:ext cx="1862120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2060698" y="5444626"/>
            <a:ext cx="1214980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4358101" y="7206526"/>
            <a:ext cx="1237659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A5A47C-9400-4352-9600-BE86CE56A4ED}"/>
              </a:ext>
            </a:extLst>
          </p:cNvPr>
          <p:cNvSpPr/>
          <p:nvPr/>
        </p:nvSpPr>
        <p:spPr>
          <a:xfrm>
            <a:off x="6230440" y="7091489"/>
            <a:ext cx="2015906" cy="36864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5672295" y="7558470"/>
            <a:ext cx="2136250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07931" y="8212550"/>
            <a:ext cx="1726377" cy="30461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1546872" y="7835711"/>
            <a:ext cx="1478956" cy="51526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120922" y="8454764"/>
            <a:ext cx="1556259" cy="67207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119186" y="10685191"/>
            <a:ext cx="1385194" cy="54403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6454746" y="9438558"/>
            <a:ext cx="989267" cy="60016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Chemistry- The Periodic table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E63231-0040-47B8-9548-7E4C1672F283}"/>
              </a:ext>
            </a:extLst>
          </p:cNvPr>
          <p:cNvSpPr/>
          <p:nvPr/>
        </p:nvSpPr>
        <p:spPr>
          <a:xfrm>
            <a:off x="2483164" y="9253757"/>
            <a:ext cx="1285730" cy="41249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1587197" y="9787743"/>
            <a:ext cx="1056540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2585889" y="10115480"/>
            <a:ext cx="1154928" cy="4222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250210" y="10064875"/>
            <a:ext cx="1470711" cy="40817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6477546" y="10200384"/>
            <a:ext cx="1118948" cy="37405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4906426" y="11717505"/>
            <a:ext cx="1705121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2676428" y="11732243"/>
            <a:ext cx="1556264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0EEBE9-1E02-4700-BA28-9785CC6AE7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329911">
            <a:off x="3303368" y="8646374"/>
            <a:ext cx="736290" cy="2090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C4FDE01-B7D3-4771-BF7A-434251EDC9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9620" y="7866644"/>
            <a:ext cx="1331803" cy="5547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4C29FE-36D8-4706-8617-681F3283DD2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6371" y="9324213"/>
            <a:ext cx="1024217" cy="3109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17E25A-BF79-4A82-8681-DCE1EC0F37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02971" y="6379462"/>
            <a:ext cx="6395258" cy="426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E197E32-AA6B-4202-A767-2C1A2B2F4C21}"/>
              </a:ext>
            </a:extLst>
          </p:cNvPr>
          <p:cNvSpPr txBox="1"/>
          <p:nvPr/>
        </p:nvSpPr>
        <p:spPr>
          <a:xfrm>
            <a:off x="6164188" y="8200656"/>
            <a:ext cx="1771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Biology- Staying healthy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806617-E1DC-4B46-AC5F-2C8DD57051E0}"/>
              </a:ext>
            </a:extLst>
          </p:cNvPr>
          <p:cNvSpPr txBox="1"/>
          <p:nvPr/>
        </p:nvSpPr>
        <p:spPr>
          <a:xfrm>
            <a:off x="7623907" y="9360272"/>
            <a:ext cx="1125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Physics- Circuits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288ED4-347D-4573-9FF5-8240061BDC07}"/>
              </a:ext>
            </a:extLst>
          </p:cNvPr>
          <p:cNvSpPr txBox="1"/>
          <p:nvPr/>
        </p:nvSpPr>
        <p:spPr>
          <a:xfrm>
            <a:off x="5707627" y="7561888"/>
            <a:ext cx="18555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Biology-Energy transfer in an ecosystem.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7C6B9B-AA56-422A-8128-5BB0CCF03781}"/>
              </a:ext>
            </a:extLst>
          </p:cNvPr>
          <p:cNvSpPr txBox="1"/>
          <p:nvPr/>
        </p:nvSpPr>
        <p:spPr>
          <a:xfrm>
            <a:off x="6676360" y="5857519"/>
            <a:ext cx="1755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Chemistry-Extracting pure substances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6359C1-6289-4090-8380-962D5EA8EA1A}"/>
              </a:ext>
            </a:extLst>
          </p:cNvPr>
          <p:cNvSpPr txBox="1"/>
          <p:nvPr/>
        </p:nvSpPr>
        <p:spPr>
          <a:xfrm>
            <a:off x="6250621" y="7075535"/>
            <a:ext cx="19366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Biology- Organisms and adaptations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A5C42F-C891-41F9-A928-0BBC21A7F8BF}"/>
              </a:ext>
            </a:extLst>
          </p:cNvPr>
          <p:cNvSpPr txBox="1"/>
          <p:nvPr/>
        </p:nvSpPr>
        <p:spPr>
          <a:xfrm>
            <a:off x="4369473" y="7235186"/>
            <a:ext cx="11622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Physics- Motion and pressure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EBB189-8A5C-434A-AA3F-80F8273FD1A2}"/>
              </a:ext>
            </a:extLst>
          </p:cNvPr>
          <p:cNvSpPr txBox="1"/>
          <p:nvPr/>
        </p:nvSpPr>
        <p:spPr>
          <a:xfrm>
            <a:off x="3393923" y="5508892"/>
            <a:ext cx="917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Chemistry- Earth history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8E16EA-F6C7-45C5-B392-1FCEBA009AB4}"/>
              </a:ext>
            </a:extLst>
          </p:cNvPr>
          <p:cNvSpPr txBox="1"/>
          <p:nvPr/>
        </p:nvSpPr>
        <p:spPr>
          <a:xfrm>
            <a:off x="3117959" y="7869401"/>
            <a:ext cx="12668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Chemistry- acid and alkalis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C900FF6-622C-4C0E-810D-0EA1FF0C4E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60296" y="9472442"/>
            <a:ext cx="1470710" cy="29873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95BF1B1-8297-4849-A4E3-1584C1C19C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0561500">
            <a:off x="4112715" y="8770670"/>
            <a:ext cx="432854" cy="774259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50636F0-168E-4B8A-A468-9D8FD88A06C8}"/>
              </a:ext>
            </a:extLst>
          </p:cNvPr>
          <p:cNvSpPr txBox="1"/>
          <p:nvPr/>
        </p:nvSpPr>
        <p:spPr>
          <a:xfrm>
            <a:off x="3919831" y="9506208"/>
            <a:ext cx="1541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Physics- Solar system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9ED77-5E5A-459D-9AFE-B455C7EACF0F}"/>
              </a:ext>
            </a:extLst>
          </p:cNvPr>
          <p:cNvSpPr txBox="1"/>
          <p:nvPr/>
        </p:nvSpPr>
        <p:spPr>
          <a:xfrm>
            <a:off x="56625" y="6925441"/>
            <a:ext cx="1713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Biology- Cell organisation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CE05A5F-F649-4E43-A23D-2954B8FBFD82}"/>
              </a:ext>
            </a:extLst>
          </p:cNvPr>
          <p:cNvSpPr txBox="1"/>
          <p:nvPr/>
        </p:nvSpPr>
        <p:spPr>
          <a:xfrm>
            <a:off x="2047577" y="5473270"/>
            <a:ext cx="1207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Chemistry- Atoms</a:t>
            </a:r>
          </a:p>
          <a:p>
            <a:r>
              <a:rPr lang="en-GB" sz="1100" dirty="0"/>
              <a:t>and bonding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2A89E4-9828-4585-B61A-0016B66D1107}"/>
              </a:ext>
            </a:extLst>
          </p:cNvPr>
          <p:cNvSpPr txBox="1"/>
          <p:nvPr/>
        </p:nvSpPr>
        <p:spPr>
          <a:xfrm>
            <a:off x="854085" y="3450912"/>
            <a:ext cx="2141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Biology- Organisms and disease 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621145AF-8ED6-4EE2-8B68-982B23219CAA}"/>
              </a:ext>
            </a:extLst>
          </p:cNvPr>
          <p:cNvSpPr txBox="1"/>
          <p:nvPr/>
        </p:nvSpPr>
        <p:spPr>
          <a:xfrm>
            <a:off x="2905661" y="3547390"/>
            <a:ext cx="1567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Physics- Electricity in circuits and in the home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8D9ABD7F-3E61-45FF-AFC8-DB43243653C4}"/>
              </a:ext>
            </a:extLst>
          </p:cNvPr>
          <p:cNvSpPr txBox="1"/>
          <p:nvPr/>
        </p:nvSpPr>
        <p:spPr>
          <a:xfrm>
            <a:off x="4732293" y="3566032"/>
            <a:ext cx="1707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Chemistry- Electrolysis</a:t>
            </a: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223BC0A8-BA24-48AE-91A0-848BAF09A9E5}"/>
              </a:ext>
            </a:extLst>
          </p:cNvPr>
          <p:cNvSpPr txBox="1"/>
          <p:nvPr/>
        </p:nvSpPr>
        <p:spPr>
          <a:xfrm>
            <a:off x="8486997" y="4023606"/>
            <a:ext cx="10524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Hormones</a:t>
            </a:r>
          </a:p>
          <a:p>
            <a:r>
              <a:rPr lang="en-GB" sz="1100" dirty="0"/>
              <a:t>Hydrocarbons</a:t>
            </a:r>
          </a:p>
          <a:p>
            <a:r>
              <a:rPr lang="en-GB" sz="1100" dirty="0"/>
              <a:t>Forces </a:t>
            </a: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657787B7-AA86-474F-B4D8-7111938984AE}"/>
              </a:ext>
            </a:extLst>
          </p:cNvPr>
          <p:cNvSpPr txBox="1"/>
          <p:nvPr/>
        </p:nvSpPr>
        <p:spPr>
          <a:xfrm>
            <a:off x="6903617" y="3374391"/>
            <a:ext cx="89159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Inheritance </a:t>
            </a:r>
          </a:p>
          <a:p>
            <a:r>
              <a:rPr lang="en-GB" sz="1100" dirty="0"/>
              <a:t>Atmosphere</a:t>
            </a:r>
          </a:p>
          <a:p>
            <a:r>
              <a:rPr lang="en-GB" sz="1100" dirty="0"/>
              <a:t>Waves </a:t>
            </a: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468BB088-7C4C-4AC2-A944-CBFC85AB0254}"/>
              </a:ext>
            </a:extLst>
          </p:cNvPr>
          <p:cNvSpPr txBox="1"/>
          <p:nvPr/>
        </p:nvSpPr>
        <p:spPr>
          <a:xfrm>
            <a:off x="8305200" y="1972662"/>
            <a:ext cx="1192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Variation</a:t>
            </a:r>
          </a:p>
          <a:p>
            <a:r>
              <a:rPr lang="en-GB" sz="1100" dirty="0"/>
              <a:t>Water </a:t>
            </a:r>
          </a:p>
          <a:p>
            <a:r>
              <a:rPr lang="en-GB" sz="1100" dirty="0"/>
              <a:t>Electromagnetic spectrum 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58C8FF0E-6678-4824-A539-F77BBF763CB9}"/>
              </a:ext>
            </a:extLst>
          </p:cNvPr>
          <p:cNvSpPr txBox="1"/>
          <p:nvPr/>
        </p:nvSpPr>
        <p:spPr>
          <a:xfrm>
            <a:off x="6847166" y="2800890"/>
            <a:ext cx="1271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Ecosystems</a:t>
            </a:r>
          </a:p>
          <a:p>
            <a:r>
              <a:rPr lang="en-GB" sz="1100" dirty="0"/>
              <a:t>Magnetic fields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B7A24ED1-F3B3-45F7-B1D7-A6DCA5BD81A7}"/>
              </a:ext>
            </a:extLst>
          </p:cNvPr>
          <p:cNvSpPr txBox="1"/>
          <p:nvPr/>
        </p:nvSpPr>
        <p:spPr>
          <a:xfrm>
            <a:off x="5618351" y="1280238"/>
            <a:ext cx="1398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Paper 1 Revision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21578675-CBFA-4D63-8C2E-99D10DA91F1E}"/>
              </a:ext>
            </a:extLst>
          </p:cNvPr>
          <p:cNvSpPr txBox="1"/>
          <p:nvPr/>
        </p:nvSpPr>
        <p:spPr>
          <a:xfrm>
            <a:off x="4336017" y="1341171"/>
            <a:ext cx="1186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Paper 2 Revision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6254F7-168D-4524-B267-A6C5339E3B60}"/>
              </a:ext>
            </a:extLst>
          </p:cNvPr>
          <p:cNvSpPr txBox="1"/>
          <p:nvPr/>
        </p:nvSpPr>
        <p:spPr>
          <a:xfrm>
            <a:off x="3315650" y="1381557"/>
            <a:ext cx="1654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GCSE exam</a:t>
            </a:r>
          </a:p>
        </p:txBody>
      </p:sp>
      <p:pic>
        <p:nvPicPr>
          <p:cNvPr id="2" name="Picture 5" descr="Diagram&#10;&#10;Description automatically generated">
            <a:extLst>
              <a:ext uri="{FF2B5EF4-FFF2-40B4-BE49-F238E27FC236}">
                <a16:creationId xmlns:a16="http://schemas.microsoft.com/office/drawing/2014/main" id="{2D478108-BF4E-8D23-A175-F9B571731CF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72199" y="11621920"/>
            <a:ext cx="1776047" cy="864667"/>
          </a:xfrm>
          <a:prstGeom prst="rect">
            <a:avLst/>
          </a:prstGeom>
        </p:spPr>
      </p:pic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1ABF1120-F34B-60FB-9017-BCE86D92F5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2985" y="7337914"/>
            <a:ext cx="1369401" cy="1009651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44386A9D-43AF-A02D-FBAF-35549A5AEED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78444" y="2588236"/>
            <a:ext cx="1208943" cy="872637"/>
          </a:xfrm>
          <a:prstGeom prst="rect">
            <a:avLst/>
          </a:prstGeom>
        </p:spPr>
      </p:pic>
      <p:pic>
        <p:nvPicPr>
          <p:cNvPr id="8" name="Picture 8" descr="Diagram&#10;&#10;Description automatically generated">
            <a:extLst>
              <a:ext uri="{FF2B5EF4-FFF2-40B4-BE49-F238E27FC236}">
                <a16:creationId xmlns:a16="http://schemas.microsoft.com/office/drawing/2014/main" id="{23EE6E10-F863-C719-98AE-EEEEFC83D6B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29464" y="667849"/>
            <a:ext cx="1321044" cy="89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1943BA-F90C-46D6-AC4F-FB9A9593302E}">
  <ds:schemaRefs>
    <ds:schemaRef ds:uri="http://www.w3.org/XML/1998/namespace"/>
    <ds:schemaRef ds:uri="http://schemas.microsoft.com/sharepoint/v3"/>
    <ds:schemaRef ds:uri="http://purl.org/dc/dcmitype/"/>
    <ds:schemaRef ds:uri="1cf79344-50dc-401d-975b-fcee0e39417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f0b416b-fe84-4286-91e8-fe0b5d39668b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1920</TotalTime>
  <Words>179</Words>
  <Application>Microsoft Office PowerPoint</Application>
  <PresentationFormat>A3 Paper (297x420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137</cp:revision>
  <cp:lastPrinted>2020-08-25T21:40:14Z</cp:lastPrinted>
  <dcterms:created xsi:type="dcterms:W3CDTF">2019-12-03T13:18:29Z</dcterms:created>
  <dcterms:modified xsi:type="dcterms:W3CDTF">2022-09-29T23:00:23Z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