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BC9008-B672-1400-BFFE-8811A2330EC8}" v="33" dt="2022-09-29T22:36:05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808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617149" y="1784804"/>
            <a:ext cx="370335" cy="51923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2284418" y="1341944"/>
            <a:ext cx="1030013" cy="533813"/>
          </a:xfrm>
          <a:prstGeom prst="triangle">
            <a:avLst>
              <a:gd name="adj" fmla="val 50597"/>
            </a:avLst>
          </a:prstGeom>
          <a:gradFill flip="none" rotWithShape="1">
            <a:gsLst>
              <a:gs pos="6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6265495" y="2082006"/>
            <a:ext cx="1543050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  <a:endCxn id="156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43832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7-11 MATHS</a:t>
            </a:r>
          </a:p>
        </p:txBody>
      </p:sp>
      <p:cxnSp>
        <p:nvCxnSpPr>
          <p:cNvPr id="337" name="Straight Connector 336"/>
          <p:cNvCxnSpPr/>
          <p:nvPr/>
        </p:nvCxnSpPr>
        <p:spPr>
          <a:xfrm flipH="1" flipV="1">
            <a:off x="2793881" y="1480744"/>
            <a:ext cx="8435" cy="61405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Rectangle 401"/>
          <p:cNvSpPr/>
          <p:nvPr/>
        </p:nvSpPr>
        <p:spPr>
          <a:xfrm>
            <a:off x="1922534" y="939889"/>
            <a:ext cx="2215229" cy="430887"/>
          </a:xfrm>
          <a:prstGeom prst="rect">
            <a:avLst/>
          </a:prstGeom>
          <a:ln w="38100" cap="rnd">
            <a:noFill/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Destination One: Qualifications for College </a:t>
            </a:r>
            <a:r>
              <a:rPr lang="en-GB" sz="1100" dirty="0"/>
              <a:t>Apprenticeships or Work.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296800" y="1619624"/>
            <a:ext cx="1150402" cy="1446550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Destination Two</a:t>
            </a:r>
            <a:r>
              <a:rPr lang="en-GB" sz="1100" dirty="0"/>
              <a:t> – Continue studying mathematical at</a:t>
            </a:r>
          </a:p>
          <a:p>
            <a:pPr algn="ctr"/>
            <a:r>
              <a:rPr lang="en-GB" sz="1100" dirty="0"/>
              <a:t> A-Level.</a:t>
            </a:r>
          </a:p>
          <a:p>
            <a:pPr algn="ctr"/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37" y="2532258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2" name="Picture 22" descr="Image result for road signs give wa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57" y="945600"/>
            <a:ext cx="373073" cy="37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" name="TextBox 2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4" idx="2"/>
          </p:cNvCxnSpPr>
          <p:nvPr/>
        </p:nvCxnSpPr>
        <p:spPr>
          <a:xfrm flipH="1">
            <a:off x="4510790" y="10335597"/>
            <a:ext cx="298228" cy="82346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298936" y="10082278"/>
            <a:ext cx="12149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5990975" y="10269921"/>
            <a:ext cx="95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Skills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4880431" y="11722061"/>
            <a:ext cx="1931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Geometric Skills (Perimeter)</a:t>
            </a: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37" idx="2"/>
          </p:cNvCxnSpPr>
          <p:nvPr/>
        </p:nvCxnSpPr>
        <p:spPr>
          <a:xfrm flipH="1">
            <a:off x="5990976" y="10531531"/>
            <a:ext cx="479202" cy="62752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5278725" y="11179519"/>
            <a:ext cx="480262" cy="53798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71" idx="2"/>
          </p:cNvCxnSpPr>
          <p:nvPr/>
        </p:nvCxnSpPr>
        <p:spPr>
          <a:xfrm>
            <a:off x="785280" y="4521767"/>
            <a:ext cx="531489" cy="53904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6335910" y="8517168"/>
            <a:ext cx="635210" cy="42285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795556" y="7760660"/>
            <a:ext cx="909407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91" idx="0"/>
          </p:cNvCxnSpPr>
          <p:nvPr/>
        </p:nvCxnSpPr>
        <p:spPr>
          <a:xfrm flipH="1" flipV="1">
            <a:off x="3872974" y="2396168"/>
            <a:ext cx="103056" cy="61692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4829813" y="6624829"/>
            <a:ext cx="0" cy="57460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8555918" y="6399845"/>
            <a:ext cx="222918" cy="6162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5698765" y="6103862"/>
            <a:ext cx="337762" cy="534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3874469" y="5982813"/>
            <a:ext cx="1" cy="64201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92" idx="2"/>
          </p:cNvCxnSpPr>
          <p:nvPr/>
        </p:nvCxnSpPr>
        <p:spPr>
          <a:xfrm flipH="1">
            <a:off x="3245092" y="1668422"/>
            <a:ext cx="559878" cy="7567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9" idx="0"/>
          </p:cNvCxnSpPr>
          <p:nvPr/>
        </p:nvCxnSpPr>
        <p:spPr>
          <a:xfrm flipH="1" flipV="1">
            <a:off x="4940667" y="2383492"/>
            <a:ext cx="151270" cy="6532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90" idx="2"/>
          </p:cNvCxnSpPr>
          <p:nvPr/>
        </p:nvCxnSpPr>
        <p:spPr>
          <a:xfrm flipH="1">
            <a:off x="4311795" y="1583750"/>
            <a:ext cx="582196" cy="83061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8500262" y="2217862"/>
            <a:ext cx="410602" cy="71576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8" idx="2"/>
          </p:cNvCxnSpPr>
          <p:nvPr/>
        </p:nvCxnSpPr>
        <p:spPr>
          <a:xfrm flipH="1">
            <a:off x="5513916" y="1560014"/>
            <a:ext cx="531762" cy="84738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7" idx="0"/>
          </p:cNvCxnSpPr>
          <p:nvPr/>
        </p:nvCxnSpPr>
        <p:spPr>
          <a:xfrm flipV="1">
            <a:off x="7291013" y="2370867"/>
            <a:ext cx="410062" cy="66042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8494052" y="4121875"/>
            <a:ext cx="388314" cy="49737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7953478" y="3591286"/>
            <a:ext cx="647414" cy="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3371548" y="11178647"/>
            <a:ext cx="45102" cy="553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4" idx="0"/>
          </p:cNvCxnSpPr>
          <p:nvPr/>
        </p:nvCxnSpPr>
        <p:spPr>
          <a:xfrm flipH="1" flipV="1">
            <a:off x="7663048" y="4614516"/>
            <a:ext cx="449432" cy="63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3586514" y="3870214"/>
            <a:ext cx="92524" cy="6692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7728995" y="8935703"/>
            <a:ext cx="188870" cy="56388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0" idx="3"/>
          </p:cNvCxnSpPr>
          <p:nvPr/>
        </p:nvCxnSpPr>
        <p:spPr>
          <a:xfrm>
            <a:off x="1084549" y="10957208"/>
            <a:ext cx="872807" cy="12515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674754" y="10460023"/>
            <a:ext cx="239774" cy="6223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79" idx="2"/>
          </p:cNvCxnSpPr>
          <p:nvPr/>
        </p:nvCxnSpPr>
        <p:spPr>
          <a:xfrm flipH="1">
            <a:off x="1947364" y="3686935"/>
            <a:ext cx="107190" cy="83918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2777897" y="4526117"/>
            <a:ext cx="324393" cy="51829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349960" y="5659407"/>
            <a:ext cx="703681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3275633" y="6624829"/>
            <a:ext cx="0" cy="64146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7159967" y="6028730"/>
            <a:ext cx="354920" cy="61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8" idx="2"/>
          </p:cNvCxnSpPr>
          <p:nvPr/>
        </p:nvCxnSpPr>
        <p:spPr>
          <a:xfrm>
            <a:off x="786656" y="8736568"/>
            <a:ext cx="739992" cy="5440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739729" y="6374197"/>
            <a:ext cx="700375" cy="56363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57" idx="0"/>
          </p:cNvCxnSpPr>
          <p:nvPr/>
        </p:nvCxnSpPr>
        <p:spPr>
          <a:xfrm flipH="1" flipV="1">
            <a:off x="4716220" y="4514059"/>
            <a:ext cx="314886" cy="7090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79" idx="0"/>
          </p:cNvCxnSpPr>
          <p:nvPr/>
        </p:nvCxnSpPr>
        <p:spPr>
          <a:xfrm flipH="1" flipV="1">
            <a:off x="6511041" y="6696025"/>
            <a:ext cx="630864" cy="3954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4" idx="0"/>
          </p:cNvCxnSpPr>
          <p:nvPr/>
        </p:nvCxnSpPr>
        <p:spPr>
          <a:xfrm flipH="1" flipV="1">
            <a:off x="3699547" y="8962062"/>
            <a:ext cx="474964" cy="4928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182" idx="2"/>
          </p:cNvCxnSpPr>
          <p:nvPr/>
        </p:nvCxnSpPr>
        <p:spPr>
          <a:xfrm flipH="1">
            <a:off x="5570848" y="3821919"/>
            <a:ext cx="28216" cy="69215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2670250" y="8226616"/>
            <a:ext cx="0" cy="74368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9" idx="1"/>
          </p:cNvCxnSpPr>
          <p:nvPr/>
        </p:nvCxnSpPr>
        <p:spPr>
          <a:xfrm flipH="1">
            <a:off x="1289203" y="9714790"/>
            <a:ext cx="782296" cy="22306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6208660" y="3922428"/>
            <a:ext cx="1214980" cy="1234099"/>
            <a:chOff x="1212628" y="4031237"/>
            <a:chExt cx="1214980" cy="1304869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10</a:t>
              </a:r>
            </a:p>
          </p:txBody>
        </p: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957356" y="2370496"/>
            <a:ext cx="6063528" cy="31116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0" name="Group 1069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7</a:t>
              </a:r>
            </a:p>
          </p:txBody>
        </p:sp>
      </p:grp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472" name="Group 471"/>
          <p:cNvGrpSpPr/>
          <p:nvPr/>
        </p:nvGrpSpPr>
        <p:grpSpPr>
          <a:xfrm>
            <a:off x="4630421" y="8277393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8</a:t>
              </a: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703892" y="11735014"/>
            <a:ext cx="2078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Geometric Skills (Area)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12625" y="10042166"/>
            <a:ext cx="11806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Geometric Skills (Angles)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38024" y="10742162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</a:t>
            </a:r>
          </a:p>
          <a:p>
            <a:r>
              <a:rPr lang="en-US" sz="1100" dirty="0"/>
              <a:t> (Fractions)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139623" y="9583985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Algebra Skills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84767" y="8119148"/>
            <a:ext cx="1432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</a:t>
            </a:r>
          </a:p>
          <a:p>
            <a:r>
              <a:rPr lang="en-US" sz="1100" dirty="0"/>
              <a:t> (Ratio &amp; Percentages)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060488" y="7960021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Data Handling Skills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575267" y="9443799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Geometric Skills (Transformations)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176339" y="8224110"/>
            <a:ext cx="1867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Algebraic Skills (Indices)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429164" y="9495538"/>
            <a:ext cx="992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066398" y="7554940"/>
            <a:ext cx="2107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Algebra Skills</a:t>
            </a:r>
          </a:p>
          <a:p>
            <a:r>
              <a:rPr lang="en-US" sz="1100" dirty="0"/>
              <a:t> (Expressions and Equations)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560049" y="5055204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Geometric Skills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317514" y="5954590"/>
            <a:ext cx="1178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Algebra Skills (Graphs)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939780" y="5755875"/>
            <a:ext cx="1153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Geometric Skills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650797" y="7152034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441954" y="5680798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Geometric Skills</a:t>
            </a:r>
          </a:p>
          <a:p>
            <a:r>
              <a:rPr lang="en-US" sz="1100" dirty="0"/>
              <a:t> (Area &amp; Volume)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375544" y="7253611"/>
            <a:ext cx="98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Data Handling </a:t>
            </a:r>
          </a:p>
          <a:p>
            <a:r>
              <a:rPr lang="en-US" sz="1100" dirty="0"/>
              <a:t>(Probability)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410207" y="5524655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Data Handling</a:t>
            </a:r>
          </a:p>
          <a:p>
            <a:r>
              <a:rPr lang="en-US" sz="1100" dirty="0"/>
              <a:t> (Averages)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802316" y="7272205"/>
            <a:ext cx="1089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Data Handling</a:t>
            </a:r>
          </a:p>
          <a:p>
            <a:r>
              <a:rPr lang="en-US" sz="1100" dirty="0"/>
              <a:t>(Charts)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5958" y="6931346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098863" y="5474741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Data Handling (Probability)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24994" y="4069887"/>
            <a:ext cx="1040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 </a:t>
            </a:r>
          </a:p>
          <a:p>
            <a:r>
              <a:rPr lang="en-US" sz="1100" dirty="0"/>
              <a:t>(Ratio)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548983" y="3425325"/>
            <a:ext cx="1011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Algebra Skills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823245" y="3428538"/>
            <a:ext cx="19065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Algebra Skills</a:t>
            </a:r>
          </a:p>
          <a:p>
            <a:r>
              <a:rPr lang="en-US" sz="1100" dirty="0"/>
              <a:t>(Sequences and Graphs)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430188" y="5203274"/>
            <a:ext cx="1309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Geometric Skills (Transformations)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789548" y="3560309"/>
            <a:ext cx="1619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Data Handling (Averages)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616352" y="5254454"/>
            <a:ext cx="1153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480934" y="4651973"/>
            <a:ext cx="940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Algebra Skills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816150" y="3475871"/>
            <a:ext cx="1077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Data Handling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480934" y="1960141"/>
            <a:ext cx="940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Algebra Skills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709427" y="3031295"/>
            <a:ext cx="1163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Geometric Skills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553993" y="1298404"/>
            <a:ext cx="9833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482378" y="3036756"/>
            <a:ext cx="12191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Geometric Skills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359701" y="1322140"/>
            <a:ext cx="10685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Algebraic Skills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383893" y="3013094"/>
            <a:ext cx="118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Data Handling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293483" y="1406812"/>
            <a:ext cx="1022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744639" y="1753446"/>
            <a:ext cx="1214980" cy="1234099"/>
            <a:chOff x="1212628" y="4031237"/>
            <a:chExt cx="1214980" cy="130486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11</a:t>
              </a: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1760711" y="6111905"/>
            <a:ext cx="1214980" cy="1234099"/>
            <a:chOff x="1212628" y="4031237"/>
            <a:chExt cx="1214980" cy="1304869"/>
          </a:xfrm>
        </p:grpSpPr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9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4A0944-FC91-4BE4-AAB0-9E322C768895}"/>
              </a:ext>
            </a:extLst>
          </p:cNvPr>
          <p:cNvSpPr/>
          <p:nvPr/>
        </p:nvSpPr>
        <p:spPr>
          <a:xfrm>
            <a:off x="3279689" y="1395021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98F8064-9991-452C-83E5-75A1690FEB14}"/>
              </a:ext>
            </a:extLst>
          </p:cNvPr>
          <p:cNvSpPr/>
          <p:nvPr/>
        </p:nvSpPr>
        <p:spPr>
          <a:xfrm>
            <a:off x="4402544" y="1320283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354EE4-E71F-400A-ACAB-7E6765E13CE2}"/>
              </a:ext>
            </a:extLst>
          </p:cNvPr>
          <p:cNvSpPr/>
          <p:nvPr/>
        </p:nvSpPr>
        <p:spPr>
          <a:xfrm>
            <a:off x="5536645" y="1299874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DB47F1C-B63A-4C22-912C-BDE60E8EDA56}"/>
              </a:ext>
            </a:extLst>
          </p:cNvPr>
          <p:cNvSpPr/>
          <p:nvPr/>
        </p:nvSpPr>
        <p:spPr>
          <a:xfrm>
            <a:off x="8399377" y="1956252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D86D65-970D-45DB-B7BA-C85910C07C34}"/>
              </a:ext>
            </a:extLst>
          </p:cNvPr>
          <p:cNvSpPr/>
          <p:nvPr/>
        </p:nvSpPr>
        <p:spPr>
          <a:xfrm>
            <a:off x="6738901" y="3042713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432F68-419C-46B1-A5BA-279F02E21B97}"/>
              </a:ext>
            </a:extLst>
          </p:cNvPr>
          <p:cNvSpPr/>
          <p:nvPr/>
        </p:nvSpPr>
        <p:spPr>
          <a:xfrm>
            <a:off x="4525432" y="3042172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A34922C-2574-4A16-849A-4397245AC266}"/>
              </a:ext>
            </a:extLst>
          </p:cNvPr>
          <p:cNvSpPr/>
          <p:nvPr/>
        </p:nvSpPr>
        <p:spPr>
          <a:xfrm>
            <a:off x="3376606" y="3013433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E96EA5-5FBF-449F-99E6-87A6A2D6A949}"/>
              </a:ext>
            </a:extLst>
          </p:cNvPr>
          <p:cNvSpPr/>
          <p:nvPr/>
        </p:nvSpPr>
        <p:spPr>
          <a:xfrm>
            <a:off x="1555455" y="3413866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5F8ED68-26A1-4B6B-89D8-64C7331C1F07}"/>
              </a:ext>
            </a:extLst>
          </p:cNvPr>
          <p:cNvSpPr/>
          <p:nvPr/>
        </p:nvSpPr>
        <p:spPr>
          <a:xfrm>
            <a:off x="2850001" y="3469907"/>
            <a:ext cx="1658073" cy="40030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3511C02-837F-4AD5-BD2F-0F4F0C415FFA}"/>
              </a:ext>
            </a:extLst>
          </p:cNvPr>
          <p:cNvSpPr/>
          <p:nvPr/>
        </p:nvSpPr>
        <p:spPr>
          <a:xfrm>
            <a:off x="4746093" y="3555479"/>
            <a:ext cx="1695476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667E38-1F98-4C48-9119-32626B51E4D5}"/>
              </a:ext>
            </a:extLst>
          </p:cNvPr>
          <p:cNvSpPr/>
          <p:nvPr/>
        </p:nvSpPr>
        <p:spPr>
          <a:xfrm>
            <a:off x="6928307" y="3479813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A5C0F1-9087-46E0-B9B5-C83C90E37D77}"/>
              </a:ext>
            </a:extLst>
          </p:cNvPr>
          <p:cNvSpPr/>
          <p:nvPr/>
        </p:nvSpPr>
        <p:spPr>
          <a:xfrm>
            <a:off x="8412498" y="4614516"/>
            <a:ext cx="1029485" cy="34830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C7B052-2366-477B-982E-4A926B9BDA3F}"/>
              </a:ext>
            </a:extLst>
          </p:cNvPr>
          <p:cNvSpPr/>
          <p:nvPr/>
        </p:nvSpPr>
        <p:spPr>
          <a:xfrm>
            <a:off x="7633511" y="5252270"/>
            <a:ext cx="957938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96E236-1CEA-4AEE-A3B8-364C6D5145A8}"/>
              </a:ext>
            </a:extLst>
          </p:cNvPr>
          <p:cNvSpPr/>
          <p:nvPr/>
        </p:nvSpPr>
        <p:spPr>
          <a:xfrm>
            <a:off x="4463148" y="5223065"/>
            <a:ext cx="1135915" cy="41362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348441-E2FD-431F-989C-6F0B09C808D3}"/>
              </a:ext>
            </a:extLst>
          </p:cNvPr>
          <p:cNvSpPr/>
          <p:nvPr/>
        </p:nvSpPr>
        <p:spPr>
          <a:xfrm>
            <a:off x="6966466" y="5767120"/>
            <a:ext cx="1096841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0ADFCC-C800-4CB0-A68A-2F74562E21D7}"/>
              </a:ext>
            </a:extLst>
          </p:cNvPr>
          <p:cNvSpPr/>
          <p:nvPr/>
        </p:nvSpPr>
        <p:spPr>
          <a:xfrm>
            <a:off x="8281198" y="5958081"/>
            <a:ext cx="995275" cy="4417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A953754-CCE7-4359-BEB0-27B4F13A9999}"/>
              </a:ext>
            </a:extLst>
          </p:cNvPr>
          <p:cNvSpPr/>
          <p:nvPr/>
        </p:nvSpPr>
        <p:spPr>
          <a:xfrm>
            <a:off x="5461507" y="5699566"/>
            <a:ext cx="1150040" cy="40429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C984DF-273A-41CF-8117-3C599289DE56}"/>
              </a:ext>
            </a:extLst>
          </p:cNvPr>
          <p:cNvSpPr/>
          <p:nvPr/>
        </p:nvSpPr>
        <p:spPr>
          <a:xfrm>
            <a:off x="3394098" y="5510601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719C28-7927-4F32-8AA1-0FE42C162A8F}"/>
              </a:ext>
            </a:extLst>
          </p:cNvPr>
          <p:cNvSpPr/>
          <p:nvPr/>
        </p:nvSpPr>
        <p:spPr>
          <a:xfrm>
            <a:off x="2556488" y="5044180"/>
            <a:ext cx="1122550" cy="28949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07BD28-3D72-4174-A7D2-52FCC593FA8E}"/>
              </a:ext>
            </a:extLst>
          </p:cNvPr>
          <p:cNvSpPr/>
          <p:nvPr/>
        </p:nvSpPr>
        <p:spPr>
          <a:xfrm>
            <a:off x="299060" y="4090880"/>
            <a:ext cx="97243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5970C-5A86-41DD-A5F6-C6592F6910A4}"/>
              </a:ext>
            </a:extLst>
          </p:cNvPr>
          <p:cNvSpPr/>
          <p:nvPr/>
        </p:nvSpPr>
        <p:spPr>
          <a:xfrm>
            <a:off x="260760" y="6937827"/>
            <a:ext cx="957938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130942-BD90-42F3-A8DF-E69C17242FB9}"/>
              </a:ext>
            </a:extLst>
          </p:cNvPr>
          <p:cNvSpPr/>
          <p:nvPr/>
        </p:nvSpPr>
        <p:spPr>
          <a:xfrm>
            <a:off x="2060698" y="5444626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376352-CEA9-4074-B8A9-29D1F612AE2F}"/>
              </a:ext>
            </a:extLst>
          </p:cNvPr>
          <p:cNvSpPr/>
          <p:nvPr/>
        </p:nvSpPr>
        <p:spPr>
          <a:xfrm>
            <a:off x="2814377" y="7244886"/>
            <a:ext cx="940938" cy="45173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B9A2DCA-49F5-4C3F-8246-37134708328E}"/>
              </a:ext>
            </a:extLst>
          </p:cNvPr>
          <p:cNvSpPr/>
          <p:nvPr/>
        </p:nvSpPr>
        <p:spPr>
          <a:xfrm>
            <a:off x="4358101" y="7206526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A5A47C-9400-4352-9600-BE86CE56A4ED}"/>
              </a:ext>
            </a:extLst>
          </p:cNvPr>
          <p:cNvSpPr/>
          <p:nvPr/>
        </p:nvSpPr>
        <p:spPr>
          <a:xfrm>
            <a:off x="6676360" y="7091489"/>
            <a:ext cx="931089" cy="36864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F0D5002-7653-41B8-B7D8-030498DA3F42}"/>
              </a:ext>
            </a:extLst>
          </p:cNvPr>
          <p:cNvSpPr/>
          <p:nvPr/>
        </p:nvSpPr>
        <p:spPr>
          <a:xfrm>
            <a:off x="6107931" y="7558470"/>
            <a:ext cx="1700614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8108A6-3996-4D20-BBF6-C14C2BBD19E7}"/>
              </a:ext>
            </a:extLst>
          </p:cNvPr>
          <p:cNvSpPr/>
          <p:nvPr/>
        </p:nvSpPr>
        <p:spPr>
          <a:xfrm>
            <a:off x="6107931" y="8212550"/>
            <a:ext cx="1726377" cy="30461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7C375D9-281C-43F7-BE30-4ABAF7E4FED5}"/>
              </a:ext>
            </a:extLst>
          </p:cNvPr>
          <p:cNvSpPr/>
          <p:nvPr/>
        </p:nvSpPr>
        <p:spPr>
          <a:xfrm>
            <a:off x="1937006" y="7959911"/>
            <a:ext cx="1556264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113DBB-77ED-42EB-8AC7-668C1F1E7767}"/>
              </a:ext>
            </a:extLst>
          </p:cNvPr>
          <p:cNvSpPr/>
          <p:nvPr/>
        </p:nvSpPr>
        <p:spPr>
          <a:xfrm>
            <a:off x="280510" y="8064492"/>
            <a:ext cx="1012292" cy="67207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DCF7094-FF56-4DEA-9364-4B8EC18E1DD5}"/>
              </a:ext>
            </a:extLst>
          </p:cNvPr>
          <p:cNvSpPr/>
          <p:nvPr/>
        </p:nvSpPr>
        <p:spPr>
          <a:xfrm>
            <a:off x="119186" y="10685191"/>
            <a:ext cx="965363" cy="54403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5CE84D3-962A-4914-87A0-2EBC69D57834}"/>
              </a:ext>
            </a:extLst>
          </p:cNvPr>
          <p:cNvSpPr/>
          <p:nvPr/>
        </p:nvSpPr>
        <p:spPr>
          <a:xfrm>
            <a:off x="7423231" y="9499583"/>
            <a:ext cx="989267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BE63231-0040-47B8-9548-7E4C1672F283}"/>
              </a:ext>
            </a:extLst>
          </p:cNvPr>
          <p:cNvSpPr/>
          <p:nvPr/>
        </p:nvSpPr>
        <p:spPr>
          <a:xfrm>
            <a:off x="3531646" y="9454904"/>
            <a:ext cx="1285730" cy="41249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6E536DB-C19C-4F1D-B396-406E508B3E55}"/>
              </a:ext>
            </a:extLst>
          </p:cNvPr>
          <p:cNvSpPr/>
          <p:nvPr/>
        </p:nvSpPr>
        <p:spPr>
          <a:xfrm>
            <a:off x="2071499" y="9579429"/>
            <a:ext cx="1056540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566BFAC-BA8E-405A-B5C2-2E03DE1F8019}"/>
              </a:ext>
            </a:extLst>
          </p:cNvPr>
          <p:cNvSpPr/>
          <p:nvPr/>
        </p:nvSpPr>
        <p:spPr>
          <a:xfrm>
            <a:off x="2337064" y="10037808"/>
            <a:ext cx="1154928" cy="4222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381383A-29DD-4A92-BC78-C4BB10218AD3}"/>
              </a:ext>
            </a:extLst>
          </p:cNvPr>
          <p:cNvSpPr/>
          <p:nvPr/>
        </p:nvSpPr>
        <p:spPr>
          <a:xfrm>
            <a:off x="4250211" y="10064875"/>
            <a:ext cx="1117613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737F314-A0D2-4370-9A46-E588F7CFC914}"/>
              </a:ext>
            </a:extLst>
          </p:cNvPr>
          <p:cNvSpPr/>
          <p:nvPr/>
        </p:nvSpPr>
        <p:spPr>
          <a:xfrm>
            <a:off x="5987064" y="10276075"/>
            <a:ext cx="1007589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5FF7A3-C74C-4FE5-B833-7A91A2C1AE4B}"/>
              </a:ext>
            </a:extLst>
          </p:cNvPr>
          <p:cNvSpPr/>
          <p:nvPr/>
        </p:nvSpPr>
        <p:spPr>
          <a:xfrm>
            <a:off x="4906426" y="11717505"/>
            <a:ext cx="1705121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2676428" y="11732243"/>
            <a:ext cx="1556264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pic>
        <p:nvPicPr>
          <p:cNvPr id="2" name="Picture 3" descr="A person writing on a chalkboard&#10;&#10;Description automatically generated">
            <a:extLst>
              <a:ext uri="{FF2B5EF4-FFF2-40B4-BE49-F238E27FC236}">
                <a16:creationId xmlns:a16="http://schemas.microsoft.com/office/drawing/2014/main" id="{CA7E4D18-4BD8-DE51-96F1-68E0759999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8673" y="8988303"/>
            <a:ext cx="1116624" cy="1102703"/>
          </a:xfrm>
          <a:prstGeom prst="rect">
            <a:avLst/>
          </a:prstGeom>
          <a:ln>
            <a:solidFill>
              <a:srgbClr val="4472C4"/>
            </a:solidFill>
          </a:ln>
        </p:spPr>
      </p:pic>
      <p:pic>
        <p:nvPicPr>
          <p:cNvPr id="4" name="Picture 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15C23865-6533-E5DF-0ED7-880BF0D5A5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437" y="10956315"/>
            <a:ext cx="1228726" cy="1281479"/>
          </a:xfrm>
          <a:prstGeom prst="rect">
            <a:avLst/>
          </a:prstGeom>
          <a:ln>
            <a:solidFill>
              <a:srgbClr val="4472C4"/>
            </a:solidFill>
          </a:ln>
        </p:spPr>
      </p:pic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0D7E5BDD-7AE1-D605-85F4-2FF5E1B98A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72667" y="1150693"/>
            <a:ext cx="1177437" cy="758338"/>
          </a:xfrm>
          <a:prstGeom prst="rect">
            <a:avLst/>
          </a:prstGeom>
        </p:spPr>
      </p:pic>
      <p:pic>
        <p:nvPicPr>
          <p:cNvPr id="6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57CAA39E-CCD4-CDE5-08B1-F1FBB6FC85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63449" y="7688140"/>
            <a:ext cx="1208210" cy="108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5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A1943BA-F90C-46D6-AC4F-FB9A9593302E}">
  <ds:schemaRefs>
    <ds:schemaRef ds:uri="9f0b416b-fe84-4286-91e8-fe0b5d39668b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1cf79344-50dc-401d-975b-fcee0e394174"/>
    <ds:schemaRef ds:uri="http://schemas.microsoft.com/sharepoint/v3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1814</TotalTime>
  <Words>191</Words>
  <Application>Microsoft Office PowerPoint</Application>
  <PresentationFormat>A3 Paper (297x420 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125</cp:revision>
  <cp:lastPrinted>2020-08-25T21:40:14Z</cp:lastPrinted>
  <dcterms:created xsi:type="dcterms:W3CDTF">2019-12-03T13:18:29Z</dcterms:created>
  <dcterms:modified xsi:type="dcterms:W3CDTF">2022-09-29T22:37:17Z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