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7" r:id="rId6"/>
  </p:sldIdLst>
  <p:sldSz cx="9601200" cy="12801600" type="A3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41" userDrawn="1">
          <p15:clr>
            <a:srgbClr val="A4A3A4"/>
          </p15:clr>
        </p15:guide>
        <p15:guide id="2" pos="30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008B"/>
    <a:srgbClr val="363839"/>
    <a:srgbClr val="B5D4D7"/>
    <a:srgbClr val="9EA3A6"/>
    <a:srgbClr val="007A87"/>
    <a:srgbClr val="007A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84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2515" y="48"/>
      </p:cViewPr>
      <p:guideLst>
        <p:guide orient="horz" pos="3941"/>
        <p:guide pos="30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890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90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36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80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37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63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157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81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05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78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86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76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Rectangle 195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1974771" y="2075557"/>
            <a:ext cx="4466798" cy="6223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6554233" y="4295350"/>
            <a:ext cx="1339518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4709051" y="8672026"/>
            <a:ext cx="323454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9D66A49-1463-9D47-A58E-F5C50C17B380}"/>
              </a:ext>
            </a:extLst>
          </p:cNvPr>
          <p:cNvSpPr/>
          <p:nvPr/>
        </p:nvSpPr>
        <p:spPr>
          <a:xfrm rot="16200000">
            <a:off x="2617149" y="1784804"/>
            <a:ext cx="370335" cy="51923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4" name="Triangle 70">
            <a:extLst>
              <a:ext uri="{FF2B5EF4-FFF2-40B4-BE49-F238E27FC236}">
                <a16:creationId xmlns:a16="http://schemas.microsoft.com/office/drawing/2014/main" id="{06B7D164-1858-4541-8C3A-54F75AAFB537}"/>
              </a:ext>
            </a:extLst>
          </p:cNvPr>
          <p:cNvSpPr/>
          <p:nvPr/>
        </p:nvSpPr>
        <p:spPr>
          <a:xfrm>
            <a:off x="2284418" y="1341944"/>
            <a:ext cx="1030013" cy="533813"/>
          </a:xfrm>
          <a:prstGeom prst="triangle">
            <a:avLst>
              <a:gd name="adj" fmla="val 50597"/>
            </a:avLst>
          </a:prstGeom>
          <a:gradFill flip="none" rotWithShape="1">
            <a:gsLst>
              <a:gs pos="6000">
                <a:schemeClr val="accent1">
                  <a:lumMod val="20000"/>
                  <a:lumOff val="80000"/>
                </a:schemeClr>
              </a:gs>
              <a:gs pos="97000">
                <a:schemeClr val="accent1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0677CBE9-CC1D-4211-9EAB-815B981A66AD}"/>
              </a:ext>
            </a:extLst>
          </p:cNvPr>
          <p:cNvSpPr/>
          <p:nvPr/>
        </p:nvSpPr>
        <p:spPr>
          <a:xfrm rot="16200000">
            <a:off x="722268" y="8956305"/>
            <a:ext cx="2779713" cy="2193925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2107362" y="8666587"/>
            <a:ext cx="323454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7A8EDCF-3A87-4473-8233-69B87B9FA5D3}"/>
              </a:ext>
            </a:extLst>
          </p:cNvPr>
          <p:cNvSpPr/>
          <p:nvPr/>
        </p:nvSpPr>
        <p:spPr>
          <a:xfrm rot="5400000" flipH="1">
            <a:off x="6483569" y="6722344"/>
            <a:ext cx="2890838" cy="2225675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966E969F-C727-4BFF-AAE5-6856E8A06B88}"/>
              </a:ext>
            </a:extLst>
          </p:cNvPr>
          <p:cNvSpPr/>
          <p:nvPr/>
        </p:nvSpPr>
        <p:spPr>
          <a:xfrm>
            <a:off x="2008937" y="6387894"/>
            <a:ext cx="5929312" cy="6162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38" name="Block Arc 137">
            <a:extLst>
              <a:ext uri="{FF2B5EF4-FFF2-40B4-BE49-F238E27FC236}">
                <a16:creationId xmlns:a16="http://schemas.microsoft.com/office/drawing/2014/main" id="{3346435E-0FC4-4067-8FA9-4AA7CB3FC6A7}"/>
              </a:ext>
            </a:extLst>
          </p:cNvPr>
          <p:cNvSpPr/>
          <p:nvPr/>
        </p:nvSpPr>
        <p:spPr>
          <a:xfrm rot="16200000">
            <a:off x="718146" y="4547474"/>
            <a:ext cx="2705296" cy="2207611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136" name="Rectangle 140">
            <a:extLst>
              <a:ext uri="{FF2B5EF4-FFF2-40B4-BE49-F238E27FC236}">
                <a16:creationId xmlns:a16="http://schemas.microsoft.com/office/drawing/2014/main" id="{FDD44234-9F7E-478C-A1C7-83ECF0C22A09}"/>
              </a:ext>
            </a:extLst>
          </p:cNvPr>
          <p:cNvSpPr/>
          <p:nvPr/>
        </p:nvSpPr>
        <p:spPr>
          <a:xfrm>
            <a:off x="2069281" y="4294210"/>
            <a:ext cx="4867737" cy="628650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33" name="Block Arc 132">
            <a:extLst>
              <a:ext uri="{FF2B5EF4-FFF2-40B4-BE49-F238E27FC236}">
                <a16:creationId xmlns:a16="http://schemas.microsoft.com/office/drawing/2014/main" id="{55289239-78C7-4CED-AAF8-AAD155B63115}"/>
              </a:ext>
            </a:extLst>
          </p:cNvPr>
          <p:cNvSpPr/>
          <p:nvPr/>
        </p:nvSpPr>
        <p:spPr>
          <a:xfrm rot="5400000" flipH="1">
            <a:off x="6365434" y="2329786"/>
            <a:ext cx="2846387" cy="235373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4F4418F8-8DC8-4229-A64B-ACE2420AAA07}"/>
              </a:ext>
            </a:extLst>
          </p:cNvPr>
          <p:cNvSpPr/>
          <p:nvPr/>
        </p:nvSpPr>
        <p:spPr>
          <a:xfrm>
            <a:off x="6265495" y="2082006"/>
            <a:ext cx="1543050" cy="650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1DA01F9E-3264-4301-B353-70C87CE34286}"/>
              </a:ext>
            </a:extLst>
          </p:cNvPr>
          <p:cNvSpPr/>
          <p:nvPr/>
        </p:nvSpPr>
        <p:spPr>
          <a:xfrm>
            <a:off x="2111478" y="10820791"/>
            <a:ext cx="584200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22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1137869" y="2117578"/>
            <a:ext cx="1111685" cy="581897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cxnSp>
        <p:nvCxnSpPr>
          <p:cNvPr id="176" name="Straight Connector 175"/>
          <p:cNvCxnSpPr>
            <a:cxnSpLocks/>
            <a:endCxn id="156" idx="2"/>
          </p:cNvCxnSpPr>
          <p:nvPr/>
        </p:nvCxnSpPr>
        <p:spPr>
          <a:xfrm>
            <a:off x="1879098" y="4572283"/>
            <a:ext cx="6153277" cy="26721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>
          <a:xfrm>
            <a:off x="-13774" y="114973"/>
            <a:ext cx="6963154" cy="6216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48" name="Rectangle 147"/>
          <p:cNvSpPr/>
          <p:nvPr/>
        </p:nvSpPr>
        <p:spPr>
          <a:xfrm>
            <a:off x="-13775" y="12220708"/>
            <a:ext cx="9614975" cy="5316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3" name="AutoShape 8" descr="Image result for ferryhill business and enterprise colle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100"/>
          </a:p>
        </p:txBody>
      </p:sp>
      <p:sp>
        <p:nvSpPr>
          <p:cNvPr id="157" name="Rectangle 156"/>
          <p:cNvSpPr/>
          <p:nvPr/>
        </p:nvSpPr>
        <p:spPr>
          <a:xfrm>
            <a:off x="25567" y="41035"/>
            <a:ext cx="427033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YEAR 7-11 French</a:t>
            </a:r>
          </a:p>
        </p:txBody>
      </p:sp>
      <p:cxnSp>
        <p:nvCxnSpPr>
          <p:cNvPr id="337" name="Straight Connector 336"/>
          <p:cNvCxnSpPr/>
          <p:nvPr/>
        </p:nvCxnSpPr>
        <p:spPr>
          <a:xfrm flipH="1" flipV="1">
            <a:off x="2793881" y="1480744"/>
            <a:ext cx="8435" cy="614051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V="1">
            <a:off x="2834236" y="2085666"/>
            <a:ext cx="268055" cy="4237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2" name="Rectangle 401"/>
          <p:cNvSpPr/>
          <p:nvPr/>
        </p:nvSpPr>
        <p:spPr>
          <a:xfrm>
            <a:off x="1922534" y="939889"/>
            <a:ext cx="2215229" cy="430887"/>
          </a:xfrm>
          <a:prstGeom prst="rect">
            <a:avLst/>
          </a:prstGeom>
          <a:ln w="38100" cap="rnd">
            <a:noFill/>
          </a:ln>
        </p:spPr>
        <p:txBody>
          <a:bodyPr wrap="square">
            <a:spAutoFit/>
          </a:bodyPr>
          <a:lstStyle/>
          <a:p>
            <a:r>
              <a:rPr lang="en-GB" sz="1100" b="1" dirty="0"/>
              <a:t>Destination One: Qualifications for College </a:t>
            </a:r>
            <a:r>
              <a:rPr lang="en-GB" sz="1100" dirty="0"/>
              <a:t>Apprenticeships or Work.</a:t>
            </a:r>
          </a:p>
        </p:txBody>
      </p:sp>
      <p:sp>
        <p:nvSpPr>
          <p:cNvPr id="405" name="Rectangle 404"/>
          <p:cNvSpPr/>
          <p:nvPr/>
        </p:nvSpPr>
        <p:spPr>
          <a:xfrm>
            <a:off x="296800" y="1619624"/>
            <a:ext cx="1150402" cy="1446550"/>
          </a:xfrm>
          <a:prstGeom prst="rect">
            <a:avLst/>
          </a:prstGeom>
          <a:ln w="38100" cap="rnd">
            <a:solidFill>
              <a:srgbClr val="007AC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100" b="1" dirty="0"/>
              <a:t>Destination Two</a:t>
            </a:r>
            <a:r>
              <a:rPr lang="en-GB" sz="1100" dirty="0"/>
              <a:t> – Continue studying Spanish at</a:t>
            </a:r>
          </a:p>
          <a:p>
            <a:pPr algn="ctr"/>
            <a:r>
              <a:rPr lang="en-GB" sz="1100" dirty="0"/>
              <a:t> A-Level.</a:t>
            </a:r>
          </a:p>
          <a:p>
            <a:pPr algn="ctr"/>
            <a:endParaRPr lang="en-GB" sz="1100" dirty="0"/>
          </a:p>
          <a:p>
            <a:endParaRPr lang="en-GB" sz="1100" dirty="0"/>
          </a:p>
          <a:p>
            <a:endParaRPr lang="en-GB" sz="1100" dirty="0"/>
          </a:p>
        </p:txBody>
      </p:sp>
      <p:pic>
        <p:nvPicPr>
          <p:cNvPr id="407" name="Picture 20" descr="Image result for road signs ahea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3" b="98125" l="10000" r="90000">
                        <a14:foregroundMark x1="50938" y1="781" x2="23021" y2="74844"/>
                        <a14:foregroundMark x1="21875" y1="24531" x2="74375" y2="80313"/>
                        <a14:foregroundMark x1="50417" y1="14063" x2="50625" y2="89531"/>
                        <a14:foregroundMark x1="50938" y1="20000" x2="61042" y2="18281"/>
                        <a14:foregroundMark x1="51250" y1="33750" x2="67396" y2="26719"/>
                        <a14:foregroundMark x1="55729" y1="41406" x2="69375" y2="34688"/>
                        <a14:foregroundMark x1="70729" y1="21250" x2="73021" y2="15313"/>
                        <a14:foregroundMark x1="76875" y1="32969" x2="80000" y2="30000"/>
                        <a14:foregroundMark x1="78854" y1="40938" x2="82500" y2="43125"/>
                        <a14:foregroundMark x1="78646" y1="54375" x2="81667" y2="62344"/>
                        <a14:foregroundMark x1="75521" y1="57656" x2="51250" y2="97969"/>
                        <a14:foregroundMark x1="74375" y1="19219" x2="51458" y2="313"/>
                        <a14:foregroundMark x1="35000" y1="10000" x2="30208" y2="10000"/>
                        <a14:foregroundMark x1="23333" y1="22813" x2="33021" y2="7969"/>
                        <a14:foregroundMark x1="34167" y1="7969" x2="45625" y2="1719"/>
                        <a14:foregroundMark x1="55729" y1="2500" x2="72188" y2="13594"/>
                        <a14:foregroundMark x1="58542" y1="4063" x2="66563" y2="8281"/>
                        <a14:foregroundMark x1="63854" y1="93438" x2="72083" y2="86094"/>
                        <a14:foregroundMark x1="75729" y1="78906" x2="79688" y2="66094"/>
                        <a14:foregroundMark x1="80208" y1="66875" x2="81250" y2="56563"/>
                        <a14:foregroundMark x1="81875" y1="56094" x2="82604" y2="45781"/>
                        <a14:foregroundMark x1="58542" y1="96094" x2="64167" y2="92969"/>
                        <a14:foregroundMark x1="39479" y1="94688" x2="48646" y2="98125"/>
                        <a14:foregroundMark x1="38958" y1="94375" x2="28854" y2="86406"/>
                        <a14:foregroundMark x1="28021" y1="85156" x2="19271" y2="67656"/>
                        <a14:foregroundMark x1="19271" y1="65313" x2="16979" y2="48594"/>
                        <a14:foregroundMark x1="17500" y1="47813" x2="19688" y2="335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37" y="2532258"/>
            <a:ext cx="679489" cy="452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2" name="Picture 22" descr="Image result for road signs give way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357" y="945600"/>
            <a:ext cx="373073" cy="373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104" idx="2"/>
          </p:cNvCxnSpPr>
          <p:nvPr/>
        </p:nvCxnSpPr>
        <p:spPr>
          <a:xfrm flipH="1">
            <a:off x="4951166" y="10456569"/>
            <a:ext cx="359616" cy="668627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4739312" y="10048416"/>
            <a:ext cx="12149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French Numbers 1-30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F4A3E031-B76D-D04F-8233-8F8B5D2D3BA2}"/>
              </a:ext>
            </a:extLst>
          </p:cNvPr>
          <p:cNvSpPr txBox="1"/>
          <p:nvPr/>
        </p:nvSpPr>
        <p:spPr>
          <a:xfrm>
            <a:off x="6250576" y="10214735"/>
            <a:ext cx="12353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The Francophone World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88CF6B9A-D161-D94B-838C-8556FFF74B3D}"/>
              </a:ext>
            </a:extLst>
          </p:cNvPr>
          <p:cNvSpPr txBox="1"/>
          <p:nvPr/>
        </p:nvSpPr>
        <p:spPr>
          <a:xfrm>
            <a:off x="5396365" y="11687988"/>
            <a:ext cx="15667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French Greetings &amp; Introductions</a:t>
            </a:r>
          </a:p>
        </p:txBody>
      </p:sp>
      <p:cxnSp>
        <p:nvCxnSpPr>
          <p:cNvPr id="488" name="Straight Connector 487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106" idx="2"/>
          </p:cNvCxnSpPr>
          <p:nvPr/>
        </p:nvCxnSpPr>
        <p:spPr>
          <a:xfrm flipH="1">
            <a:off x="6250578" y="10630718"/>
            <a:ext cx="608436" cy="473155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Straight Connector 48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107" idx="0"/>
          </p:cNvCxnSpPr>
          <p:nvPr/>
        </p:nvCxnSpPr>
        <p:spPr>
          <a:xfrm flipH="1" flipV="1">
            <a:off x="5794660" y="11145446"/>
            <a:ext cx="339844" cy="537983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71" idx="2"/>
          </p:cNvCxnSpPr>
          <p:nvPr/>
        </p:nvCxnSpPr>
        <p:spPr>
          <a:xfrm>
            <a:off x="785280" y="4521767"/>
            <a:ext cx="531489" cy="53904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85" idx="2"/>
          </p:cNvCxnSpPr>
          <p:nvPr/>
        </p:nvCxnSpPr>
        <p:spPr>
          <a:xfrm flipH="1">
            <a:off x="6335910" y="8503732"/>
            <a:ext cx="336401" cy="43629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>
            <a:off x="7795556" y="7760660"/>
            <a:ext cx="805336" cy="640103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 flipV="1">
            <a:off x="4237901" y="2409115"/>
            <a:ext cx="103056" cy="61692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V="1">
            <a:off x="5246217" y="6650523"/>
            <a:ext cx="0" cy="57460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63" idx="2"/>
          </p:cNvCxnSpPr>
          <p:nvPr/>
        </p:nvCxnSpPr>
        <p:spPr>
          <a:xfrm flipH="1">
            <a:off x="8555918" y="6250522"/>
            <a:ext cx="383148" cy="765565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Straight Connector 425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67" idx="2"/>
          </p:cNvCxnSpPr>
          <p:nvPr/>
        </p:nvCxnSpPr>
        <p:spPr>
          <a:xfrm flipH="1">
            <a:off x="5858701" y="6086979"/>
            <a:ext cx="519158" cy="57716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Straight Connector 426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>
            <a:off x="4638738" y="6142814"/>
            <a:ext cx="1" cy="64201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Straight Connector 42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>
            <a:off x="3689221" y="1666549"/>
            <a:ext cx="310555" cy="69228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1" name="Straight Connector 430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189" idx="0"/>
          </p:cNvCxnSpPr>
          <p:nvPr/>
        </p:nvCxnSpPr>
        <p:spPr>
          <a:xfrm flipH="1" flipV="1">
            <a:off x="5199487" y="2409232"/>
            <a:ext cx="151270" cy="65326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2" name="Straight Connector 431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>
            <a:off x="4662505" y="1943550"/>
            <a:ext cx="464524" cy="471029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Straight Connector 432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43" idx="2"/>
          </p:cNvCxnSpPr>
          <p:nvPr/>
        </p:nvCxnSpPr>
        <p:spPr>
          <a:xfrm flipH="1">
            <a:off x="8575716" y="2338184"/>
            <a:ext cx="459782" cy="766275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Straight Connector 433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188" idx="2"/>
          </p:cNvCxnSpPr>
          <p:nvPr/>
        </p:nvCxnSpPr>
        <p:spPr>
          <a:xfrm flipH="1">
            <a:off x="5513916" y="1560014"/>
            <a:ext cx="574363" cy="847383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Straight Connector 434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V="1">
            <a:off x="7464367" y="2380688"/>
            <a:ext cx="286704" cy="66042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Straight Connector 435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8310863" y="4428152"/>
            <a:ext cx="388314" cy="49737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>
            <a:off x="7926544" y="3718262"/>
            <a:ext cx="647414" cy="1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Straight Connector 437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 flipV="1">
            <a:off x="4320683" y="11166384"/>
            <a:ext cx="45102" cy="55359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Straight Connector 438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54" idx="0"/>
          </p:cNvCxnSpPr>
          <p:nvPr/>
        </p:nvCxnSpPr>
        <p:spPr>
          <a:xfrm flipH="1" flipV="1">
            <a:off x="7549723" y="4620768"/>
            <a:ext cx="296490" cy="63775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Straight Connector 43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49" idx="2"/>
          </p:cNvCxnSpPr>
          <p:nvPr/>
        </p:nvCxnSpPr>
        <p:spPr>
          <a:xfrm>
            <a:off x="2897690" y="3755906"/>
            <a:ext cx="277042" cy="80084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Straight Connector 440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 flipV="1">
            <a:off x="7242691" y="8943720"/>
            <a:ext cx="188870" cy="56388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Connector 441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90" idx="3"/>
          </p:cNvCxnSpPr>
          <p:nvPr/>
        </p:nvCxnSpPr>
        <p:spPr>
          <a:xfrm flipV="1">
            <a:off x="2578427" y="11133273"/>
            <a:ext cx="485391" cy="596925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Straight Connector 442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101" idx="2"/>
          </p:cNvCxnSpPr>
          <p:nvPr/>
        </p:nvCxnSpPr>
        <p:spPr>
          <a:xfrm flipH="1">
            <a:off x="3616518" y="10456493"/>
            <a:ext cx="174389" cy="622333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Straight Connector 443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179" idx="2"/>
          </p:cNvCxnSpPr>
          <p:nvPr/>
        </p:nvCxnSpPr>
        <p:spPr>
          <a:xfrm>
            <a:off x="1533078" y="3736166"/>
            <a:ext cx="305477" cy="839182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Straight Connector 444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 flipV="1">
            <a:off x="2408651" y="4526109"/>
            <a:ext cx="324393" cy="518297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Straight Connector 445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>
            <a:off x="1233326" y="5643079"/>
            <a:ext cx="577195" cy="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Straight Connector 448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V="1">
            <a:off x="3772945" y="6640492"/>
            <a:ext cx="0" cy="64146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Straight Connector 44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59" idx="2"/>
          </p:cNvCxnSpPr>
          <p:nvPr/>
        </p:nvCxnSpPr>
        <p:spPr>
          <a:xfrm flipH="1">
            <a:off x="7352384" y="6004390"/>
            <a:ext cx="538068" cy="61775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Straight Connector 450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V="1">
            <a:off x="1133268" y="10764323"/>
            <a:ext cx="319713" cy="277695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Connector 451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  <a:stCxn id="73" idx="0"/>
          </p:cNvCxnSpPr>
          <p:nvPr/>
        </p:nvCxnSpPr>
        <p:spPr>
          <a:xfrm flipV="1">
            <a:off x="739729" y="6374197"/>
            <a:ext cx="700375" cy="56363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Straight Connector 452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  <a:stCxn id="57" idx="0"/>
          </p:cNvCxnSpPr>
          <p:nvPr/>
        </p:nvCxnSpPr>
        <p:spPr>
          <a:xfrm flipH="1" flipV="1">
            <a:off x="3667313" y="4572186"/>
            <a:ext cx="254902" cy="70900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Straight Connector 453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79" idx="0"/>
          </p:cNvCxnSpPr>
          <p:nvPr/>
        </p:nvCxnSpPr>
        <p:spPr>
          <a:xfrm flipH="1" flipV="1">
            <a:off x="6511041" y="6696025"/>
            <a:ext cx="630864" cy="39546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Straight Connector 454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94" idx="0"/>
          </p:cNvCxnSpPr>
          <p:nvPr/>
        </p:nvCxnSpPr>
        <p:spPr>
          <a:xfrm flipH="1" flipV="1">
            <a:off x="3917966" y="8966262"/>
            <a:ext cx="231263" cy="492842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Straight Connector 455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  <a:stCxn id="182" idx="2"/>
          </p:cNvCxnSpPr>
          <p:nvPr/>
        </p:nvCxnSpPr>
        <p:spPr>
          <a:xfrm>
            <a:off x="5299625" y="3821919"/>
            <a:ext cx="271223" cy="692155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Straight Connector 457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>
            <a:off x="861010" y="9667391"/>
            <a:ext cx="410489" cy="10291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Straight Connector 458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88" idx="1"/>
          </p:cNvCxnSpPr>
          <p:nvPr/>
        </p:nvCxnSpPr>
        <p:spPr>
          <a:xfrm flipH="1">
            <a:off x="1313689" y="10155519"/>
            <a:ext cx="494529" cy="9318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Straight Connector 459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H="1" flipV="1">
            <a:off x="1523256" y="9205917"/>
            <a:ext cx="650416" cy="259647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4" name="Group 123"/>
          <p:cNvGrpSpPr/>
          <p:nvPr/>
        </p:nvGrpSpPr>
        <p:grpSpPr>
          <a:xfrm>
            <a:off x="6208660" y="3922428"/>
            <a:ext cx="1214980" cy="1234099"/>
            <a:chOff x="1212628" y="4031237"/>
            <a:chExt cx="1214980" cy="1304869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10</a:t>
              </a:r>
            </a:p>
          </p:txBody>
        </p:sp>
      </p:grp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AC1A78AC-0BA9-4D6A-AF82-315EB9B1B5D2}"/>
              </a:ext>
            </a:extLst>
          </p:cNvPr>
          <p:cNvCxnSpPr>
            <a:cxnSpLocks/>
          </p:cNvCxnSpPr>
          <p:nvPr/>
        </p:nvCxnSpPr>
        <p:spPr>
          <a:xfrm flipV="1">
            <a:off x="1957356" y="2370496"/>
            <a:ext cx="6063528" cy="31116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505E4AFE-1951-49D4-99AA-8E255E0B892F}"/>
              </a:ext>
            </a:extLst>
          </p:cNvPr>
          <p:cNvCxnSpPr>
            <a:cxnSpLocks/>
          </p:cNvCxnSpPr>
          <p:nvPr/>
        </p:nvCxnSpPr>
        <p:spPr>
          <a:xfrm>
            <a:off x="2010900" y="11104892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F1A0B2FD-F88F-413B-AD2C-7D6729946059}"/>
              </a:ext>
            </a:extLst>
          </p:cNvPr>
          <p:cNvCxnSpPr>
            <a:cxnSpLocks/>
          </p:cNvCxnSpPr>
          <p:nvPr/>
        </p:nvCxnSpPr>
        <p:spPr>
          <a:xfrm>
            <a:off x="1767882" y="6660578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E87ECD70-74B6-4FB2-A243-E913355C00A3}"/>
              </a:ext>
            </a:extLst>
          </p:cNvPr>
          <p:cNvCxnSpPr>
            <a:cxnSpLocks/>
          </p:cNvCxnSpPr>
          <p:nvPr/>
        </p:nvCxnSpPr>
        <p:spPr>
          <a:xfrm>
            <a:off x="1879098" y="8946578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0" name="Group 1069"/>
          <p:cNvGrpSpPr/>
          <p:nvPr/>
        </p:nvGrpSpPr>
        <p:grpSpPr>
          <a:xfrm>
            <a:off x="7279073" y="10490852"/>
            <a:ext cx="1221188" cy="1241391"/>
            <a:chOff x="7279073" y="10490852"/>
            <a:chExt cx="1221188" cy="1241391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67D857C8-6DBF-1441-BED6-4FF1EB531C36}"/>
                </a:ext>
              </a:extLst>
            </p:cNvPr>
            <p:cNvSpPr/>
            <p:nvPr/>
          </p:nvSpPr>
          <p:spPr>
            <a:xfrm>
              <a:off x="7285281" y="10490852"/>
              <a:ext cx="1214980" cy="124139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7466026" y="10691378"/>
              <a:ext cx="841075" cy="8593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7279073" y="10951780"/>
              <a:ext cx="1214979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7</a:t>
              </a:r>
            </a:p>
          </p:txBody>
        </p:sp>
      </p:grpSp>
      <p:sp>
        <p:nvSpPr>
          <p:cNvPr id="152" name="Arc 151">
            <a:extLst>
              <a:ext uri="{FF2B5EF4-FFF2-40B4-BE49-F238E27FC236}">
                <a16:creationId xmlns:a16="http://schemas.microsoft.com/office/drawing/2014/main" id="{B3737292-D276-4836-AF5E-0A1D8E72757F}"/>
              </a:ext>
            </a:extLst>
          </p:cNvPr>
          <p:cNvSpPr/>
          <p:nvPr/>
        </p:nvSpPr>
        <p:spPr>
          <a:xfrm flipH="1">
            <a:off x="1271500" y="4553496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4" name="Arc 153">
            <a:extLst>
              <a:ext uri="{FF2B5EF4-FFF2-40B4-BE49-F238E27FC236}">
                <a16:creationId xmlns:a16="http://schemas.microsoft.com/office/drawing/2014/main" id="{6F77AC31-46FE-40D5-9F9E-8A60BCBEA49A}"/>
              </a:ext>
            </a:extLst>
          </p:cNvPr>
          <p:cNvSpPr/>
          <p:nvPr/>
        </p:nvSpPr>
        <p:spPr>
          <a:xfrm flipH="1">
            <a:off x="1271500" y="8935701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5" name="Arc 154">
            <a:extLst>
              <a:ext uri="{FF2B5EF4-FFF2-40B4-BE49-F238E27FC236}">
                <a16:creationId xmlns:a16="http://schemas.microsoft.com/office/drawing/2014/main" id="{5A864DF6-4AE8-478F-A6B6-932D80CDB4AC}"/>
              </a:ext>
            </a:extLst>
          </p:cNvPr>
          <p:cNvSpPr/>
          <p:nvPr/>
        </p:nvSpPr>
        <p:spPr>
          <a:xfrm>
            <a:off x="7330748" y="669022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6" name="Arc 155">
            <a:extLst>
              <a:ext uri="{FF2B5EF4-FFF2-40B4-BE49-F238E27FC236}">
                <a16:creationId xmlns:a16="http://schemas.microsoft.com/office/drawing/2014/main" id="{70420AA4-C8B8-4B42-A905-790FF4FE57D6}"/>
              </a:ext>
            </a:extLst>
          </p:cNvPr>
          <p:cNvSpPr/>
          <p:nvPr/>
        </p:nvSpPr>
        <p:spPr>
          <a:xfrm>
            <a:off x="7197638" y="2390164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grpSp>
        <p:nvGrpSpPr>
          <p:cNvPr id="472" name="Group 471"/>
          <p:cNvGrpSpPr/>
          <p:nvPr/>
        </p:nvGrpSpPr>
        <p:grpSpPr>
          <a:xfrm>
            <a:off x="4630421" y="8277393"/>
            <a:ext cx="1214980" cy="1234099"/>
            <a:chOff x="1212628" y="4031237"/>
            <a:chExt cx="1214980" cy="1304869"/>
          </a:xfrm>
        </p:grpSpPr>
        <p:sp>
          <p:nvSpPr>
            <p:cNvPr id="473" name="Oval 472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474" name="Oval 473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475" name="TextBox 474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8</a:t>
              </a:r>
            </a:p>
          </p:txBody>
        </p:sp>
      </p:grpSp>
      <p:sp>
        <p:nvSpPr>
          <p:cNvPr id="123" name="TextBox 122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567285" y="11735649"/>
            <a:ext cx="13096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Physical description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246333" y="10169011"/>
            <a:ext cx="11325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/>
              <a:t>Favourite</a:t>
            </a:r>
            <a:r>
              <a:rPr lang="en-US" sz="1100" dirty="0"/>
              <a:t> things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1395327" y="11523571"/>
            <a:ext cx="12413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Forming Larger numbers 30-100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1973" y="11050880"/>
            <a:ext cx="11360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Family members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1835189" y="10039568"/>
            <a:ext cx="11476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Pets and animals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7401" y="9250121"/>
            <a:ext cx="8461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Physical description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799387" y="9453552"/>
            <a:ext cx="724052" cy="261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Weather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106283" y="8222959"/>
            <a:ext cx="10973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Types of houses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7117790" y="9496744"/>
            <a:ext cx="9926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Your house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543812" y="7726701"/>
            <a:ext cx="12353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Household chores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190804" y="5055196"/>
            <a:ext cx="7516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Going out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8406930" y="5970373"/>
            <a:ext cx="11783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Your local area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7540502" y="5731535"/>
            <a:ext cx="7450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Your city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751802" y="7117964"/>
            <a:ext cx="7650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Directions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5725827" y="5798860"/>
            <a:ext cx="14327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City or countryside?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4660511" y="7254328"/>
            <a:ext cx="8530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Weekend plans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976029" y="5851802"/>
            <a:ext cx="1163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School items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283888" y="7280052"/>
            <a:ext cx="10898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School subjects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35958" y="6931346"/>
            <a:ext cx="7831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Family life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1855743" y="5458413"/>
            <a:ext cx="9030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Physical descriptions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07221" y="4168732"/>
            <a:ext cx="1040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Relationships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1168068" y="3474556"/>
            <a:ext cx="7300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Free time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482151" y="3478372"/>
            <a:ext cx="9101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Technology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429867" y="5262000"/>
            <a:ext cx="13094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Mobile phones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4789548" y="3560309"/>
            <a:ext cx="10201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Plans for GCSE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7506685" y="5263072"/>
            <a:ext cx="713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Holidays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8297745" y="4958250"/>
            <a:ext cx="7504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Festivals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926048" y="3589700"/>
            <a:ext cx="9557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/>
              <a:t>Environment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8605568" y="2080463"/>
            <a:ext cx="9402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Social Issues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709427" y="3031295"/>
            <a:ext cx="140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Communication Skills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5553992" y="1298404"/>
            <a:ext cx="10685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Careers &amp; Jobs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4741198" y="3062496"/>
            <a:ext cx="12191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Part-time Jobs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4354314" y="1680339"/>
            <a:ext cx="13388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Household Chores 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530694" y="3011056"/>
            <a:ext cx="11842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Work Experience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378735" y="1427313"/>
            <a:ext cx="9444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Future plans</a:t>
            </a:r>
          </a:p>
        </p:txBody>
      </p:sp>
      <p:grpSp>
        <p:nvGrpSpPr>
          <p:cNvPr id="128" name="Group 127"/>
          <p:cNvGrpSpPr/>
          <p:nvPr/>
        </p:nvGrpSpPr>
        <p:grpSpPr>
          <a:xfrm>
            <a:off x="5744639" y="1753446"/>
            <a:ext cx="1214980" cy="1234099"/>
            <a:chOff x="1212628" y="4031237"/>
            <a:chExt cx="1214980" cy="1304869"/>
          </a:xfrm>
        </p:grpSpPr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11</a:t>
              </a:r>
            </a:p>
          </p:txBody>
        </p:sp>
      </p:grpSp>
      <p:grpSp>
        <p:nvGrpSpPr>
          <p:cNvPr id="483" name="Group 482"/>
          <p:cNvGrpSpPr/>
          <p:nvPr/>
        </p:nvGrpSpPr>
        <p:grpSpPr>
          <a:xfrm>
            <a:off x="1760711" y="6111905"/>
            <a:ext cx="1214980" cy="1234099"/>
            <a:chOff x="1212628" y="4031237"/>
            <a:chExt cx="1214980" cy="1304869"/>
          </a:xfrm>
        </p:grpSpPr>
        <p:sp>
          <p:nvSpPr>
            <p:cNvPr id="484" name="Oval 483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485" name="Oval 484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486" name="TextBox 485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9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6F9E4DB1-8C3C-4012-A0C4-CA8900EC7011}"/>
              </a:ext>
            </a:extLst>
          </p:cNvPr>
          <p:cNvSpPr txBox="1"/>
          <p:nvPr/>
        </p:nvSpPr>
        <p:spPr>
          <a:xfrm>
            <a:off x="11930" y="12238032"/>
            <a:ext cx="3197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i="1" dirty="0">
                <a:solidFill>
                  <a:schemeClr val="bg1"/>
                </a:solidFill>
              </a:rPr>
              <a:t>LEARNING JOURNEY</a:t>
            </a:r>
            <a:endParaRPr lang="en-GB" sz="2800" i="1" dirty="0">
              <a:solidFill>
                <a:schemeClr val="bg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74A0944-FC91-4BE4-AAB0-9E322C768895}"/>
              </a:ext>
            </a:extLst>
          </p:cNvPr>
          <p:cNvSpPr/>
          <p:nvPr/>
        </p:nvSpPr>
        <p:spPr>
          <a:xfrm>
            <a:off x="3364942" y="1415522"/>
            <a:ext cx="913074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98F8064-9991-452C-83E5-75A1690FEB14}"/>
              </a:ext>
            </a:extLst>
          </p:cNvPr>
          <p:cNvSpPr/>
          <p:nvPr/>
        </p:nvSpPr>
        <p:spPr>
          <a:xfrm>
            <a:off x="4397157" y="1678482"/>
            <a:ext cx="1139488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7354EE4-E71F-400A-ACAB-7E6765E13CE2}"/>
              </a:ext>
            </a:extLst>
          </p:cNvPr>
          <p:cNvSpPr/>
          <p:nvPr/>
        </p:nvSpPr>
        <p:spPr>
          <a:xfrm>
            <a:off x="5536645" y="1299874"/>
            <a:ext cx="1022973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DB47F1C-B63A-4C22-912C-BDE60E8EDA56}"/>
              </a:ext>
            </a:extLst>
          </p:cNvPr>
          <p:cNvSpPr/>
          <p:nvPr/>
        </p:nvSpPr>
        <p:spPr>
          <a:xfrm>
            <a:off x="8524011" y="2076574"/>
            <a:ext cx="1022973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7D86D65-970D-45DB-B7BA-C85910C07C34}"/>
              </a:ext>
            </a:extLst>
          </p:cNvPr>
          <p:cNvSpPr/>
          <p:nvPr/>
        </p:nvSpPr>
        <p:spPr>
          <a:xfrm>
            <a:off x="6738901" y="3042713"/>
            <a:ext cx="1322730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A432F68-419C-46B1-A5BA-279F02E21B97}"/>
              </a:ext>
            </a:extLst>
          </p:cNvPr>
          <p:cNvSpPr/>
          <p:nvPr/>
        </p:nvSpPr>
        <p:spPr>
          <a:xfrm>
            <a:off x="4784252" y="3067912"/>
            <a:ext cx="1022973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A34922C-2574-4A16-849A-4397245AC266}"/>
              </a:ext>
            </a:extLst>
          </p:cNvPr>
          <p:cNvSpPr/>
          <p:nvPr/>
        </p:nvSpPr>
        <p:spPr>
          <a:xfrm>
            <a:off x="3588742" y="3019082"/>
            <a:ext cx="1022973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DE96EA5-5FBF-449F-99E6-87A6A2D6A949}"/>
              </a:ext>
            </a:extLst>
          </p:cNvPr>
          <p:cNvSpPr/>
          <p:nvPr/>
        </p:nvSpPr>
        <p:spPr>
          <a:xfrm>
            <a:off x="1026917" y="3456472"/>
            <a:ext cx="1022973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5F8ED68-26A1-4B6B-89D8-64C7331C1F07}"/>
              </a:ext>
            </a:extLst>
          </p:cNvPr>
          <p:cNvSpPr/>
          <p:nvPr/>
        </p:nvSpPr>
        <p:spPr>
          <a:xfrm>
            <a:off x="2438220" y="3487180"/>
            <a:ext cx="918940" cy="268726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3511C02-837F-4AD5-BD2F-0F4F0C415FFA}"/>
              </a:ext>
            </a:extLst>
          </p:cNvPr>
          <p:cNvSpPr/>
          <p:nvPr/>
        </p:nvSpPr>
        <p:spPr>
          <a:xfrm>
            <a:off x="4746093" y="3555479"/>
            <a:ext cx="1112608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7667E38-1F98-4C48-9119-32626B51E4D5}"/>
              </a:ext>
            </a:extLst>
          </p:cNvPr>
          <p:cNvSpPr/>
          <p:nvPr/>
        </p:nvSpPr>
        <p:spPr>
          <a:xfrm>
            <a:off x="6959619" y="3593642"/>
            <a:ext cx="979695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6A5C0F1-9087-46E0-B9B5-C83C90E37D77}"/>
              </a:ext>
            </a:extLst>
          </p:cNvPr>
          <p:cNvSpPr/>
          <p:nvPr/>
        </p:nvSpPr>
        <p:spPr>
          <a:xfrm>
            <a:off x="8229309" y="4929566"/>
            <a:ext cx="765721" cy="283115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3C7B052-2366-477B-982E-4A926B9BDA3F}"/>
              </a:ext>
            </a:extLst>
          </p:cNvPr>
          <p:cNvSpPr/>
          <p:nvPr/>
        </p:nvSpPr>
        <p:spPr>
          <a:xfrm>
            <a:off x="7520186" y="5258522"/>
            <a:ext cx="652053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596E236-1CEA-4AEE-A3B8-364C6D5145A8}"/>
              </a:ext>
            </a:extLst>
          </p:cNvPr>
          <p:cNvSpPr/>
          <p:nvPr/>
        </p:nvSpPr>
        <p:spPr>
          <a:xfrm>
            <a:off x="3414242" y="5281192"/>
            <a:ext cx="1015946" cy="264355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5348441-E2FD-431F-989C-6F0B09C808D3}"/>
              </a:ext>
            </a:extLst>
          </p:cNvPr>
          <p:cNvSpPr/>
          <p:nvPr/>
        </p:nvSpPr>
        <p:spPr>
          <a:xfrm>
            <a:off x="7525179" y="5742780"/>
            <a:ext cx="730545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70ADFCC-C800-4CB0-A68A-2F74562E21D7}"/>
              </a:ext>
            </a:extLst>
          </p:cNvPr>
          <p:cNvSpPr/>
          <p:nvPr/>
        </p:nvSpPr>
        <p:spPr>
          <a:xfrm>
            <a:off x="8399376" y="5958081"/>
            <a:ext cx="1079379" cy="292441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CA953754-CCE7-4359-BEB0-27B4F13A9999}"/>
              </a:ext>
            </a:extLst>
          </p:cNvPr>
          <p:cNvSpPr/>
          <p:nvPr/>
        </p:nvSpPr>
        <p:spPr>
          <a:xfrm>
            <a:off x="5701495" y="5759507"/>
            <a:ext cx="1352728" cy="32747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6C984DF-273A-41CF-8117-3C599289DE56}"/>
              </a:ext>
            </a:extLst>
          </p:cNvPr>
          <p:cNvSpPr/>
          <p:nvPr/>
        </p:nvSpPr>
        <p:spPr>
          <a:xfrm>
            <a:off x="3916204" y="5852457"/>
            <a:ext cx="1086241" cy="291478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B719C28-7927-4F32-8AA1-0FE42C162A8F}"/>
              </a:ext>
            </a:extLst>
          </p:cNvPr>
          <p:cNvSpPr/>
          <p:nvPr/>
        </p:nvSpPr>
        <p:spPr>
          <a:xfrm>
            <a:off x="2187242" y="5044172"/>
            <a:ext cx="827405" cy="289494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407BD28-3D72-4174-A7D2-52FCC593FA8E}"/>
              </a:ext>
            </a:extLst>
          </p:cNvPr>
          <p:cNvSpPr/>
          <p:nvPr/>
        </p:nvSpPr>
        <p:spPr>
          <a:xfrm>
            <a:off x="299060" y="4090880"/>
            <a:ext cx="972439" cy="43088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4D5970C-5A86-41DD-A5F6-C6592F6910A4}"/>
              </a:ext>
            </a:extLst>
          </p:cNvPr>
          <p:cNvSpPr/>
          <p:nvPr/>
        </p:nvSpPr>
        <p:spPr>
          <a:xfrm>
            <a:off x="260760" y="6937827"/>
            <a:ext cx="957938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D130942-BD90-42F3-A8DF-E69C17242FB9}"/>
              </a:ext>
            </a:extLst>
          </p:cNvPr>
          <p:cNvSpPr/>
          <p:nvPr/>
        </p:nvSpPr>
        <p:spPr>
          <a:xfrm>
            <a:off x="1817578" y="5428298"/>
            <a:ext cx="981767" cy="4811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1376352-CEA9-4074-B8A9-29D1F612AE2F}"/>
              </a:ext>
            </a:extLst>
          </p:cNvPr>
          <p:cNvSpPr/>
          <p:nvPr/>
        </p:nvSpPr>
        <p:spPr>
          <a:xfrm>
            <a:off x="3311689" y="7260549"/>
            <a:ext cx="1068922" cy="314615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B9A2DCA-49F5-4C3F-8246-37134708328E}"/>
              </a:ext>
            </a:extLst>
          </p:cNvPr>
          <p:cNvSpPr/>
          <p:nvPr/>
        </p:nvSpPr>
        <p:spPr>
          <a:xfrm>
            <a:off x="4654290" y="7223122"/>
            <a:ext cx="903868" cy="455574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BA5A47C-9400-4352-9600-BE86CE56A4ED}"/>
              </a:ext>
            </a:extLst>
          </p:cNvPr>
          <p:cNvSpPr/>
          <p:nvPr/>
        </p:nvSpPr>
        <p:spPr>
          <a:xfrm>
            <a:off x="6676361" y="7091489"/>
            <a:ext cx="931088" cy="32185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BF0D5002-7653-41B8-B7D8-030498DA3F42}"/>
              </a:ext>
            </a:extLst>
          </p:cNvPr>
          <p:cNvSpPr/>
          <p:nvPr/>
        </p:nvSpPr>
        <p:spPr>
          <a:xfrm>
            <a:off x="6543812" y="7710884"/>
            <a:ext cx="1254312" cy="30319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D68108A6-3996-4D20-BBF6-C14C2BBD19E7}"/>
              </a:ext>
            </a:extLst>
          </p:cNvPr>
          <p:cNvSpPr/>
          <p:nvPr/>
        </p:nvSpPr>
        <p:spPr>
          <a:xfrm>
            <a:off x="6107931" y="8212550"/>
            <a:ext cx="1128760" cy="29118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37C375D9-281C-43F7-BE30-4ABAF7E4FED5}"/>
              </a:ext>
            </a:extLst>
          </p:cNvPr>
          <p:cNvSpPr/>
          <p:nvPr/>
        </p:nvSpPr>
        <p:spPr>
          <a:xfrm>
            <a:off x="57889" y="9220893"/>
            <a:ext cx="820361" cy="47065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6113DBB-77ED-42EB-8AC7-668C1F1E7767}"/>
              </a:ext>
            </a:extLst>
          </p:cNvPr>
          <p:cNvSpPr/>
          <p:nvPr/>
        </p:nvSpPr>
        <p:spPr>
          <a:xfrm>
            <a:off x="1808218" y="10008152"/>
            <a:ext cx="1159595" cy="294734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3DCF7094-FF56-4DEA-9364-4B8EC18E1DD5}"/>
              </a:ext>
            </a:extLst>
          </p:cNvPr>
          <p:cNvSpPr/>
          <p:nvPr/>
        </p:nvSpPr>
        <p:spPr>
          <a:xfrm>
            <a:off x="1402762" y="11505008"/>
            <a:ext cx="1175665" cy="450379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F5CE84D3-962A-4914-87A0-2EBC69D57834}"/>
              </a:ext>
            </a:extLst>
          </p:cNvPr>
          <p:cNvSpPr/>
          <p:nvPr/>
        </p:nvSpPr>
        <p:spPr>
          <a:xfrm>
            <a:off x="7111857" y="9500789"/>
            <a:ext cx="989267" cy="2707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BE63231-0040-47B8-9548-7E4C1672F283}"/>
              </a:ext>
            </a:extLst>
          </p:cNvPr>
          <p:cNvSpPr/>
          <p:nvPr/>
        </p:nvSpPr>
        <p:spPr>
          <a:xfrm>
            <a:off x="3750065" y="9459104"/>
            <a:ext cx="798327" cy="250541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26E536DB-C19C-4F1D-B396-406E508B3E55}"/>
              </a:ext>
            </a:extLst>
          </p:cNvPr>
          <p:cNvSpPr/>
          <p:nvPr/>
        </p:nvSpPr>
        <p:spPr>
          <a:xfrm>
            <a:off x="79352" y="11028020"/>
            <a:ext cx="1056540" cy="2707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3566BFAC-BA8E-405A-B5C2-2E03DE1F8019}"/>
              </a:ext>
            </a:extLst>
          </p:cNvPr>
          <p:cNvSpPr/>
          <p:nvPr/>
        </p:nvSpPr>
        <p:spPr>
          <a:xfrm>
            <a:off x="3278828" y="10146250"/>
            <a:ext cx="1024158" cy="310243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E381383A-29DD-4A92-BC78-C4BB10218AD3}"/>
              </a:ext>
            </a:extLst>
          </p:cNvPr>
          <p:cNvSpPr/>
          <p:nvPr/>
        </p:nvSpPr>
        <p:spPr>
          <a:xfrm>
            <a:off x="4690587" y="10031013"/>
            <a:ext cx="1240390" cy="425556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3737F314-A0D2-4370-9A46-E588F7CFC914}"/>
              </a:ext>
            </a:extLst>
          </p:cNvPr>
          <p:cNvSpPr/>
          <p:nvPr/>
        </p:nvSpPr>
        <p:spPr>
          <a:xfrm>
            <a:off x="6270909" y="10221634"/>
            <a:ext cx="1176210" cy="409084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FA5FF7A3-C74C-4FE5-B833-7A91A2C1AE4B}"/>
              </a:ext>
            </a:extLst>
          </p:cNvPr>
          <p:cNvSpPr/>
          <p:nvPr/>
        </p:nvSpPr>
        <p:spPr>
          <a:xfrm>
            <a:off x="5422361" y="11683429"/>
            <a:ext cx="1424286" cy="429331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7F7198C-7C38-4F60-87E4-90E1DEFBAFBE}"/>
              </a:ext>
            </a:extLst>
          </p:cNvPr>
          <p:cNvSpPr/>
          <p:nvPr/>
        </p:nvSpPr>
        <p:spPr>
          <a:xfrm>
            <a:off x="3592799" y="11735046"/>
            <a:ext cx="1284147" cy="2707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8" name="Picture 197">
            <a:extLst>
              <a:ext uri="{FF2B5EF4-FFF2-40B4-BE49-F238E27FC236}">
                <a16:creationId xmlns:a16="http://schemas.microsoft.com/office/drawing/2014/main" id="{A27309C3-0DFC-4094-8C59-3727F636AE1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610" y="12158791"/>
            <a:ext cx="970280" cy="701040"/>
          </a:xfrm>
          <a:prstGeom prst="rect">
            <a:avLst/>
          </a:prstGeom>
          <a:noFill/>
        </p:spPr>
      </p:pic>
      <p:pic>
        <p:nvPicPr>
          <p:cNvPr id="199" name="Picture 198">
            <a:extLst>
              <a:ext uri="{FF2B5EF4-FFF2-40B4-BE49-F238E27FC236}">
                <a16:creationId xmlns:a16="http://schemas.microsoft.com/office/drawing/2014/main" id="{31A78D00-7B70-425C-A3ED-A0225141F841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0892" y="91371"/>
            <a:ext cx="820663" cy="944453"/>
          </a:xfrm>
          <a:prstGeom prst="rect">
            <a:avLst/>
          </a:prstGeom>
          <a:noFill/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89FD1768-CE97-C839-A006-BFF375784AE5}"/>
              </a:ext>
            </a:extLst>
          </p:cNvPr>
          <p:cNvSpPr/>
          <p:nvPr/>
        </p:nvSpPr>
        <p:spPr>
          <a:xfrm>
            <a:off x="2173673" y="9420168"/>
            <a:ext cx="867262" cy="294734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8F788F2-1C41-71E5-51C4-8FCCA229ABC7}"/>
              </a:ext>
            </a:extLst>
          </p:cNvPr>
          <p:cNvSpPr txBox="1"/>
          <p:nvPr/>
        </p:nvSpPr>
        <p:spPr>
          <a:xfrm>
            <a:off x="2189392" y="9425405"/>
            <a:ext cx="8324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Personality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E200C84-EC59-7C81-DCA0-36391E5DE695}"/>
              </a:ext>
            </a:extLst>
          </p:cNvPr>
          <p:cNvCxnSpPr>
            <a:cxnSpLocks/>
          </p:cNvCxnSpPr>
          <p:nvPr/>
        </p:nvCxnSpPr>
        <p:spPr>
          <a:xfrm>
            <a:off x="1420923" y="8705275"/>
            <a:ext cx="585974" cy="187742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484312FA-A88D-547A-82A9-332D8E48AC34}"/>
              </a:ext>
            </a:extLst>
          </p:cNvPr>
          <p:cNvSpPr txBox="1"/>
          <p:nvPr/>
        </p:nvSpPr>
        <p:spPr>
          <a:xfrm>
            <a:off x="335563" y="8372833"/>
            <a:ext cx="1085360" cy="268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Hobbies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59F44CB-5D48-A4BA-7388-802E5277F23E}"/>
              </a:ext>
            </a:extLst>
          </p:cNvPr>
          <p:cNvSpPr/>
          <p:nvPr/>
        </p:nvSpPr>
        <p:spPr>
          <a:xfrm>
            <a:off x="360245" y="8343605"/>
            <a:ext cx="1086957" cy="36167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35F6391-0372-4AD2-ECEA-8309D1225BAD}"/>
              </a:ext>
            </a:extLst>
          </p:cNvPr>
          <p:cNvCxnSpPr>
            <a:cxnSpLocks/>
          </p:cNvCxnSpPr>
          <p:nvPr/>
        </p:nvCxnSpPr>
        <p:spPr>
          <a:xfrm>
            <a:off x="2675258" y="8529570"/>
            <a:ext cx="83512" cy="377589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E1457E49-3086-38E1-3B30-E37508496CBF}"/>
              </a:ext>
            </a:extLst>
          </p:cNvPr>
          <p:cNvSpPr txBox="1"/>
          <p:nvPr/>
        </p:nvSpPr>
        <p:spPr>
          <a:xfrm>
            <a:off x="1801398" y="8191891"/>
            <a:ext cx="1085360" cy="268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Sports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9C61C79-43B2-F915-AC75-4DF39E23BED2}"/>
              </a:ext>
            </a:extLst>
          </p:cNvPr>
          <p:cNvSpPr/>
          <p:nvPr/>
        </p:nvSpPr>
        <p:spPr>
          <a:xfrm>
            <a:off x="1826080" y="8162663"/>
            <a:ext cx="1086957" cy="36167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1529E107-3DF0-7924-7C6A-BAB4AEEFA9DB}"/>
              </a:ext>
            </a:extLst>
          </p:cNvPr>
          <p:cNvCxnSpPr>
            <a:cxnSpLocks/>
          </p:cNvCxnSpPr>
          <p:nvPr/>
        </p:nvCxnSpPr>
        <p:spPr>
          <a:xfrm flipH="1">
            <a:off x="3395951" y="8300311"/>
            <a:ext cx="229330" cy="63706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1F4DE04A-8066-F546-CBD4-EEFD86D68201}"/>
              </a:ext>
            </a:extLst>
          </p:cNvPr>
          <p:cNvSpPr txBox="1"/>
          <p:nvPr/>
        </p:nvSpPr>
        <p:spPr>
          <a:xfrm>
            <a:off x="3192715" y="7998870"/>
            <a:ext cx="1085360" cy="268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Free time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C762752E-00AD-DEDA-A5D9-38847B937D07}"/>
              </a:ext>
            </a:extLst>
          </p:cNvPr>
          <p:cNvSpPr/>
          <p:nvPr/>
        </p:nvSpPr>
        <p:spPr>
          <a:xfrm>
            <a:off x="3278828" y="7942798"/>
            <a:ext cx="1086957" cy="36167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80" name="Straight Connector 479">
            <a:extLst>
              <a:ext uri="{FF2B5EF4-FFF2-40B4-BE49-F238E27FC236}">
                <a16:creationId xmlns:a16="http://schemas.microsoft.com/office/drawing/2014/main" id="{9FF62FD3-7B74-4B1B-A325-E906D8648C64}"/>
              </a:ext>
            </a:extLst>
          </p:cNvPr>
          <p:cNvCxnSpPr>
            <a:cxnSpLocks/>
          </p:cNvCxnSpPr>
          <p:nvPr/>
        </p:nvCxnSpPr>
        <p:spPr>
          <a:xfrm flipH="1" flipV="1">
            <a:off x="8308104" y="8885021"/>
            <a:ext cx="202849" cy="34764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7" name="TextBox 486">
            <a:extLst>
              <a:ext uri="{FF2B5EF4-FFF2-40B4-BE49-F238E27FC236}">
                <a16:creationId xmlns:a16="http://schemas.microsoft.com/office/drawing/2014/main" id="{1018E1D7-6BD7-179B-3AC4-0FEF01BEB835}"/>
              </a:ext>
            </a:extLst>
          </p:cNvPr>
          <p:cNvSpPr txBox="1"/>
          <p:nvPr/>
        </p:nvSpPr>
        <p:spPr>
          <a:xfrm>
            <a:off x="8510953" y="9232669"/>
            <a:ext cx="829928" cy="262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Your room</a:t>
            </a:r>
          </a:p>
        </p:txBody>
      </p:sp>
      <p:sp>
        <p:nvSpPr>
          <p:cNvPr id="489" name="Rectangle 488">
            <a:extLst>
              <a:ext uri="{FF2B5EF4-FFF2-40B4-BE49-F238E27FC236}">
                <a16:creationId xmlns:a16="http://schemas.microsoft.com/office/drawing/2014/main" id="{4D6777FA-5FB9-E22F-B69C-9A2A5945C073}"/>
              </a:ext>
            </a:extLst>
          </p:cNvPr>
          <p:cNvSpPr/>
          <p:nvPr/>
        </p:nvSpPr>
        <p:spPr>
          <a:xfrm>
            <a:off x="8505020" y="9236715"/>
            <a:ext cx="829929" cy="2707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95" name="Straight Connector 494">
            <a:extLst>
              <a:ext uri="{FF2B5EF4-FFF2-40B4-BE49-F238E27FC236}">
                <a16:creationId xmlns:a16="http://schemas.microsoft.com/office/drawing/2014/main" id="{B20B99C3-37FB-E3E6-F0E3-E1DCAD7FD06B}"/>
              </a:ext>
            </a:extLst>
          </p:cNvPr>
          <p:cNvCxnSpPr>
            <a:cxnSpLocks/>
          </p:cNvCxnSpPr>
          <p:nvPr/>
        </p:nvCxnSpPr>
        <p:spPr>
          <a:xfrm flipH="1">
            <a:off x="8734002" y="7726701"/>
            <a:ext cx="314734" cy="16308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6" name="TextBox 495">
            <a:extLst>
              <a:ext uri="{FF2B5EF4-FFF2-40B4-BE49-F238E27FC236}">
                <a16:creationId xmlns:a16="http://schemas.microsoft.com/office/drawing/2014/main" id="{4D54EDD3-1D11-8DEB-E3F8-83E419C87360}"/>
              </a:ext>
            </a:extLst>
          </p:cNvPr>
          <p:cNvSpPr txBox="1"/>
          <p:nvPr/>
        </p:nvSpPr>
        <p:spPr>
          <a:xfrm>
            <a:off x="9022701" y="7174404"/>
            <a:ext cx="56876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Your dream house</a:t>
            </a:r>
          </a:p>
        </p:txBody>
      </p:sp>
      <p:sp>
        <p:nvSpPr>
          <p:cNvPr id="497" name="Rectangle 496">
            <a:extLst>
              <a:ext uri="{FF2B5EF4-FFF2-40B4-BE49-F238E27FC236}">
                <a16:creationId xmlns:a16="http://schemas.microsoft.com/office/drawing/2014/main" id="{E72AC64A-7DC0-F4FD-CCFD-506BA6C15A0F}"/>
              </a:ext>
            </a:extLst>
          </p:cNvPr>
          <p:cNvSpPr/>
          <p:nvPr/>
        </p:nvSpPr>
        <p:spPr>
          <a:xfrm>
            <a:off x="9048736" y="7178448"/>
            <a:ext cx="533409" cy="60987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08" name="Straight Connector 507">
            <a:extLst>
              <a:ext uri="{FF2B5EF4-FFF2-40B4-BE49-F238E27FC236}">
                <a16:creationId xmlns:a16="http://schemas.microsoft.com/office/drawing/2014/main" id="{E4971C03-3508-EF26-C816-9DAC5D37C8A7}"/>
              </a:ext>
            </a:extLst>
          </p:cNvPr>
          <p:cNvCxnSpPr>
            <a:cxnSpLocks/>
          </p:cNvCxnSpPr>
          <p:nvPr/>
        </p:nvCxnSpPr>
        <p:spPr>
          <a:xfrm>
            <a:off x="3366562" y="6260487"/>
            <a:ext cx="15411" cy="426119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9" name="TextBox 508">
            <a:extLst>
              <a:ext uri="{FF2B5EF4-FFF2-40B4-BE49-F238E27FC236}">
                <a16:creationId xmlns:a16="http://schemas.microsoft.com/office/drawing/2014/main" id="{EB857D26-C7E1-D901-2E47-13AA97346874}"/>
              </a:ext>
            </a:extLst>
          </p:cNvPr>
          <p:cNvSpPr txBox="1"/>
          <p:nvPr/>
        </p:nvSpPr>
        <p:spPr>
          <a:xfrm>
            <a:off x="2901691" y="5979412"/>
            <a:ext cx="8672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Your school</a:t>
            </a:r>
          </a:p>
        </p:txBody>
      </p:sp>
      <p:sp>
        <p:nvSpPr>
          <p:cNvPr id="510" name="Rectangle 509">
            <a:extLst>
              <a:ext uri="{FF2B5EF4-FFF2-40B4-BE49-F238E27FC236}">
                <a16:creationId xmlns:a16="http://schemas.microsoft.com/office/drawing/2014/main" id="{0C5A968C-1EB5-8458-CADC-C3C97ABC0F7C}"/>
              </a:ext>
            </a:extLst>
          </p:cNvPr>
          <p:cNvSpPr/>
          <p:nvPr/>
        </p:nvSpPr>
        <p:spPr>
          <a:xfrm>
            <a:off x="2919374" y="5992347"/>
            <a:ext cx="834244" cy="271689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F5B87C7F-F0A1-6D94-CD89-192264BAFB89}"/>
              </a:ext>
            </a:extLst>
          </p:cNvPr>
          <p:cNvCxnSpPr>
            <a:cxnSpLocks/>
            <a:stCxn id="84" idx="2"/>
          </p:cNvCxnSpPr>
          <p:nvPr/>
        </p:nvCxnSpPr>
        <p:spPr>
          <a:xfrm>
            <a:off x="4065914" y="3823900"/>
            <a:ext cx="277042" cy="80084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D02609B3-5049-607E-2DEC-0A8D201A7CB2}"/>
              </a:ext>
            </a:extLst>
          </p:cNvPr>
          <p:cNvSpPr txBox="1"/>
          <p:nvPr/>
        </p:nvSpPr>
        <p:spPr>
          <a:xfrm>
            <a:off x="3650375" y="3546366"/>
            <a:ext cx="9101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Social Media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0AC6D317-4798-D8E7-E070-918D1895ECA6}"/>
              </a:ext>
            </a:extLst>
          </p:cNvPr>
          <p:cNvSpPr/>
          <p:nvPr/>
        </p:nvSpPr>
        <p:spPr>
          <a:xfrm>
            <a:off x="3606444" y="3555174"/>
            <a:ext cx="918940" cy="268726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31F7858A-2CC7-75CC-AF2A-83DE49AA26FB}"/>
              </a:ext>
            </a:extLst>
          </p:cNvPr>
          <p:cNvCxnSpPr>
            <a:cxnSpLocks/>
            <a:stCxn id="91" idx="0"/>
          </p:cNvCxnSpPr>
          <p:nvPr/>
        </p:nvCxnSpPr>
        <p:spPr>
          <a:xfrm flipH="1" flipV="1">
            <a:off x="4935701" y="4608062"/>
            <a:ext cx="254902" cy="70900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8C514CDE-803E-7FB5-6628-D1D9A1591BA9}"/>
              </a:ext>
            </a:extLst>
          </p:cNvPr>
          <p:cNvSpPr txBox="1"/>
          <p:nvPr/>
        </p:nvSpPr>
        <p:spPr>
          <a:xfrm>
            <a:off x="4698255" y="5297876"/>
            <a:ext cx="10156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Your studies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E0D212FE-3E40-FDF9-F6E2-AFDC425B7F50}"/>
              </a:ext>
            </a:extLst>
          </p:cNvPr>
          <p:cNvSpPr/>
          <p:nvPr/>
        </p:nvSpPr>
        <p:spPr>
          <a:xfrm>
            <a:off x="4682630" y="5317068"/>
            <a:ext cx="1015946" cy="264355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B92EC39-A171-F383-5F08-66AB3F0608DE}"/>
              </a:ext>
            </a:extLst>
          </p:cNvPr>
          <p:cNvCxnSpPr>
            <a:cxnSpLocks/>
          </p:cNvCxnSpPr>
          <p:nvPr/>
        </p:nvCxnSpPr>
        <p:spPr>
          <a:xfrm flipH="1" flipV="1">
            <a:off x="8557345" y="3952841"/>
            <a:ext cx="388314" cy="49737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44898637-FD5F-4A67-6AB9-8CBB468AA07E}"/>
              </a:ext>
            </a:extLst>
          </p:cNvPr>
          <p:cNvSpPr txBox="1"/>
          <p:nvPr/>
        </p:nvSpPr>
        <p:spPr>
          <a:xfrm>
            <a:off x="8849022" y="4483990"/>
            <a:ext cx="5058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Town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18BC4-453D-BCE6-0F38-50569A6B7165}"/>
              </a:ext>
            </a:extLst>
          </p:cNvPr>
          <p:cNvSpPr/>
          <p:nvPr/>
        </p:nvSpPr>
        <p:spPr>
          <a:xfrm>
            <a:off x="8780586" y="4455306"/>
            <a:ext cx="602019" cy="283115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277A0B0-791B-C0F9-50C6-DF86A432DF8D}"/>
              </a:ext>
            </a:extLst>
          </p:cNvPr>
          <p:cNvCxnSpPr>
            <a:cxnSpLocks/>
          </p:cNvCxnSpPr>
          <p:nvPr/>
        </p:nvCxnSpPr>
        <p:spPr>
          <a:xfrm flipH="1" flipV="1">
            <a:off x="3057994" y="2408355"/>
            <a:ext cx="103056" cy="61692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26ACDECF-E9CE-4737-0BF6-3BB0A625B53A}"/>
              </a:ext>
            </a:extLst>
          </p:cNvPr>
          <p:cNvSpPr txBox="1"/>
          <p:nvPr/>
        </p:nvSpPr>
        <p:spPr>
          <a:xfrm>
            <a:off x="2760398" y="3004155"/>
            <a:ext cx="7072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Gap Year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3421882-D4E5-F77E-C36E-30E3FF2FC201}"/>
              </a:ext>
            </a:extLst>
          </p:cNvPr>
          <p:cNvSpPr/>
          <p:nvPr/>
        </p:nvSpPr>
        <p:spPr>
          <a:xfrm>
            <a:off x="2818447" y="3012181"/>
            <a:ext cx="619622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A165A31-030F-A08F-BB85-7A64075EB861}"/>
              </a:ext>
            </a:extLst>
          </p:cNvPr>
          <p:cNvCxnSpPr>
            <a:cxnSpLocks/>
          </p:cNvCxnSpPr>
          <p:nvPr/>
        </p:nvCxnSpPr>
        <p:spPr>
          <a:xfrm flipH="1" flipV="1">
            <a:off x="2096361" y="2406718"/>
            <a:ext cx="103056" cy="61692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283F294F-8D23-07F8-5B58-57289331DF4C}"/>
              </a:ext>
            </a:extLst>
          </p:cNvPr>
          <p:cNvSpPr txBox="1"/>
          <p:nvPr/>
        </p:nvSpPr>
        <p:spPr>
          <a:xfrm>
            <a:off x="1798765" y="3002518"/>
            <a:ext cx="8321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Exam Skills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EABCDA9-F7D6-5EF8-54D0-14A8F895A16A}"/>
              </a:ext>
            </a:extLst>
          </p:cNvPr>
          <p:cNvSpPr/>
          <p:nvPr/>
        </p:nvSpPr>
        <p:spPr>
          <a:xfrm>
            <a:off x="1856814" y="3010544"/>
            <a:ext cx="684614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9F7EA11C-DD99-CE53-182D-AAD7BDF9909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49575" y="781416"/>
            <a:ext cx="1740144" cy="1127614"/>
          </a:xfrm>
          <a:prstGeom prst="rect">
            <a:avLst/>
          </a:prstGeom>
          <a:ln>
            <a:solidFill>
              <a:srgbClr val="4472C4"/>
            </a:solidFill>
          </a:ln>
        </p:spPr>
      </p:pic>
    </p:spTree>
    <p:extLst>
      <p:ext uri="{BB962C8B-B14F-4D97-AF65-F5344CB8AC3E}">
        <p14:creationId xmlns:p14="http://schemas.microsoft.com/office/powerpoint/2010/main" val="1182852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0000"/>
      </a:accent1>
      <a:accent2>
        <a:srgbClr val="FFC000"/>
      </a:accent2>
      <a:accent3>
        <a:srgbClr val="FFFF00"/>
      </a:accent3>
      <a:accent4>
        <a:srgbClr val="00FF00"/>
      </a:accent4>
      <a:accent5>
        <a:srgbClr val="00B0F0"/>
      </a:accent5>
      <a:accent6>
        <a:srgbClr val="7030A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dlc_DocId xmlns="9f0b416b-fe84-4286-91e8-fe0b5d39668b">ZZW75JXU4DR4-1383041798-275405</_dlc_DocId>
    <_dlc_DocIdUrl xmlns="9f0b416b-fe84-4286-91e8-fe0b5d39668b">
      <Url>https://tauheedulschools.sharepoint.com/sites/EBBhamEastFiles/_layouts/15/DocIdRedir.aspx?ID=ZZW75JXU4DR4-1383041798-275405</Url>
      <Description>ZZW75JXU4DR4-1383041798-275405</Description>
    </_dlc_DocIdUrl>
    <_Flow_SignoffStatus xmlns="1cf79344-50dc-401d-975b-fcee0e394174" xsi:nil="true"/>
    <TaxCatchAll xmlns="9f0b416b-fe84-4286-91e8-fe0b5d39668b" xsi:nil="true"/>
    <lcf76f155ced4ddcb4097134ff3c332f xmlns="1cf79344-50dc-401d-975b-fcee0e394174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13780AB8D6DD4AA0AD4E1706960AD4" ma:contentTypeVersion="19" ma:contentTypeDescription="Create a new document." ma:contentTypeScope="" ma:versionID="82c654a3101544b1b5878f7c7d39644f">
  <xsd:schema xmlns:xsd="http://www.w3.org/2001/XMLSchema" xmlns:xs="http://www.w3.org/2001/XMLSchema" xmlns:p="http://schemas.microsoft.com/office/2006/metadata/properties" xmlns:ns1="http://schemas.microsoft.com/sharepoint/v3" xmlns:ns2="9f0b416b-fe84-4286-91e8-fe0b5d39668b" xmlns:ns3="1cf79344-50dc-401d-975b-fcee0e394174" targetNamespace="http://schemas.microsoft.com/office/2006/metadata/properties" ma:root="true" ma:fieldsID="d8b248fe93f84a57a4584a19d937f865" ns1:_="" ns2:_="" ns3:_="">
    <xsd:import namespace="http://schemas.microsoft.com/sharepoint/v3"/>
    <xsd:import namespace="9f0b416b-fe84-4286-91e8-fe0b5d39668b"/>
    <xsd:import namespace="1cf79344-50dc-401d-975b-fcee0e39417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Location" minOccurs="0"/>
                <xsd:element ref="ns3:_Flow_SignoffStatu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0b416b-fe84-4286-91e8-fe0b5d39668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9" nillable="true" ma:displayName="Taxonomy Catch All Column" ma:hidden="true" ma:list="{9a5f880e-4bf8-4fe4-b6df-793712e94303}" ma:internalName="TaxCatchAll" ma:showField="CatchAllData" ma:web="9f0b416b-fe84-4286-91e8-fe0b5d3966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f79344-50dc-401d-975b-fcee0e3941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MediaServiceLocation" ma:index="25" nillable="true" ma:displayName="Location" ma:internalName="MediaServiceLocation" ma:readOnly="true">
      <xsd:simpleType>
        <xsd:restriction base="dms:Text"/>
      </xsd:simpleType>
    </xsd:element>
    <xsd:element name="_Flow_SignoffStatus" ma:index="26" nillable="true" ma:displayName="Sign-off status" ma:internalName="Sign_x002d_off_x0020_status">
      <xsd:simpleType>
        <xsd:restriction base="dms:Text"/>
      </xsd:simpleType>
    </xsd:element>
    <xsd:element name="lcf76f155ced4ddcb4097134ff3c332f" ma:index="28" nillable="true" ma:taxonomy="true" ma:internalName="lcf76f155ced4ddcb4097134ff3c332f" ma:taxonomyFieldName="MediaServiceImageTags" ma:displayName="Image Tags" ma:readOnly="false" ma:fieldId="{5cf76f15-5ced-4ddc-b409-7134ff3c332f}" ma:taxonomyMulti="true" ma:sspId="a7dfba37-aa53-406a-a30f-a20023b16b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07956E-C8F4-4CCF-B9A8-F5809D995032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3A1943BA-F90C-46D6-AC4F-FB9A9593302E}">
  <ds:schemaRefs>
    <ds:schemaRef ds:uri="http://purl.org/dc/elements/1.1/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sharepoint/v3"/>
    <ds:schemaRef ds:uri="http://schemas.microsoft.com/office/2006/documentManagement/types"/>
    <ds:schemaRef ds:uri="9f0b416b-fe84-4286-91e8-fe0b5d39668b"/>
    <ds:schemaRef ds:uri="http://schemas.microsoft.com/office/infopath/2007/PartnerControls"/>
    <ds:schemaRef ds:uri="1cf79344-50dc-401d-975b-fcee0e394174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EA6B38C-92B2-48A9-A94D-21C50E087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f0b416b-fe84-4286-91e8-fe0b5d39668b"/>
    <ds:schemaRef ds:uri="1cf79344-50dc-401d-975b-fcee0e3941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8E86F76-7997-4D41-BA67-7C7ADC0986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3988</TotalTime>
  <Words>138</Words>
  <Application>Microsoft Office PowerPoint</Application>
  <PresentationFormat>A3 Paper (297x420 mm)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S Sherwood</dc:creator>
  <cp:lastModifiedBy>Heather Walsh</cp:lastModifiedBy>
  <cp:revision>123</cp:revision>
  <cp:lastPrinted>2020-08-25T21:40:14Z</cp:lastPrinted>
  <dcterms:created xsi:type="dcterms:W3CDTF">2019-12-03T13:18:29Z</dcterms:created>
  <dcterms:modified xsi:type="dcterms:W3CDTF">2022-09-29T22:13:37Z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0x0101001513780AB8D6DD4AA0AD4E1706960AD4</vt:lpwstr>
  </property>
  <property fmtid="{D5CDD505-2E9C-101B-9397-08002B2CF9AE}" pid="3" name="_dlc_DocIdItemGuid">
    <vt:lpwstr>26c01379-60eb-425c-8c99-865e3cb7ffe8</vt:lpwstr>
  </property>
</Properties>
</file>