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7" r:id="rId6"/>
  </p:sldIdLst>
  <p:sldSz cx="9601200" cy="12801600" type="A3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008B"/>
    <a:srgbClr val="363839"/>
    <a:srgbClr val="B5D4D7"/>
    <a:srgbClr val="9EA3A6"/>
    <a:srgbClr val="007A87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0DF1B-66FC-DC4F-A3C6-C6EBDC9818AA}" v="16" dt="2022-09-29T22:02:57.4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59" autoAdjust="0"/>
    <p:restoredTop sz="94660"/>
  </p:normalViewPr>
  <p:slideViewPr>
    <p:cSldViewPr snapToGrid="0" showGuides="1">
      <p:cViewPr varScale="1">
        <p:scale>
          <a:sx n="47" d="100"/>
          <a:sy n="47" d="100"/>
        </p:scale>
        <p:origin x="2808" y="48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5/10/relationships/revisionInfo" Target="revisionInfo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Rectangle 195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1974771" y="2075557"/>
            <a:ext cx="4466798" cy="622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5" name="Rectangle 194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6554233" y="4295350"/>
            <a:ext cx="1339518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94" name="Rectangle 193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4709051" y="8672026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0677CBE9-CC1D-4211-9EAB-815B981A66AD}"/>
              </a:ext>
            </a:extLst>
          </p:cNvPr>
          <p:cNvSpPr/>
          <p:nvPr/>
        </p:nvSpPr>
        <p:spPr>
          <a:xfrm rot="16200000">
            <a:off x="722268" y="8956305"/>
            <a:ext cx="2779713" cy="2193925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B64291F4-B294-4EAE-BE6A-1E698E71AAF3}"/>
              </a:ext>
            </a:extLst>
          </p:cNvPr>
          <p:cNvSpPr/>
          <p:nvPr/>
        </p:nvSpPr>
        <p:spPr>
          <a:xfrm>
            <a:off x="2107362" y="8666587"/>
            <a:ext cx="323454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40" name="Block Arc 139">
            <a:extLst>
              <a:ext uri="{FF2B5EF4-FFF2-40B4-BE49-F238E27FC236}">
                <a16:creationId xmlns:a16="http://schemas.microsoft.com/office/drawing/2014/main" id="{E7A8EDCF-3A87-4473-8233-69B87B9FA5D3}"/>
              </a:ext>
            </a:extLst>
          </p:cNvPr>
          <p:cNvSpPr/>
          <p:nvPr/>
        </p:nvSpPr>
        <p:spPr>
          <a:xfrm rot="5400000" flipH="1">
            <a:off x="6483569" y="6722344"/>
            <a:ext cx="2890838" cy="2225675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966E969F-C727-4BFF-AAE5-6856E8A06B88}"/>
              </a:ext>
            </a:extLst>
          </p:cNvPr>
          <p:cNvSpPr/>
          <p:nvPr/>
        </p:nvSpPr>
        <p:spPr>
          <a:xfrm>
            <a:off x="2008937" y="6387894"/>
            <a:ext cx="5929312" cy="6162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138" name="Block Arc 137">
            <a:extLst>
              <a:ext uri="{FF2B5EF4-FFF2-40B4-BE49-F238E27FC236}">
                <a16:creationId xmlns:a16="http://schemas.microsoft.com/office/drawing/2014/main" id="{3346435E-0FC4-4067-8FA9-4AA7CB3FC6A7}"/>
              </a:ext>
            </a:extLst>
          </p:cNvPr>
          <p:cNvSpPr/>
          <p:nvPr/>
        </p:nvSpPr>
        <p:spPr>
          <a:xfrm rot="16200000">
            <a:off x="718146" y="4547474"/>
            <a:ext cx="2705296" cy="2207611"/>
          </a:xfrm>
          <a:prstGeom prst="blockArc">
            <a:avLst>
              <a:gd name="adj1" fmla="val 10726998"/>
              <a:gd name="adj2" fmla="val 263439"/>
              <a:gd name="adj3" fmla="val 2851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>
              <a:solidFill>
                <a:schemeClr val="tx1"/>
              </a:solidFill>
            </a:endParaRPr>
          </a:p>
        </p:txBody>
      </p:sp>
      <p:sp>
        <p:nvSpPr>
          <p:cNvPr id="136" name="Rectangle 140">
            <a:extLst>
              <a:ext uri="{FF2B5EF4-FFF2-40B4-BE49-F238E27FC236}">
                <a16:creationId xmlns:a16="http://schemas.microsoft.com/office/drawing/2014/main" id="{FDD44234-9F7E-478C-A1C7-83ECF0C22A09}"/>
              </a:ext>
            </a:extLst>
          </p:cNvPr>
          <p:cNvSpPr/>
          <p:nvPr/>
        </p:nvSpPr>
        <p:spPr>
          <a:xfrm>
            <a:off x="2061018" y="4301034"/>
            <a:ext cx="4867737" cy="628650"/>
          </a:xfrm>
          <a:custGeom>
            <a:avLst/>
            <a:gdLst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42380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0"/>
              <a:gd name="connsiteX1" fmla="*/ 5909338 w 5909338"/>
              <a:gd name="connsiteY1" fmla="*/ 0 h 642380"/>
              <a:gd name="connsiteX2" fmla="*/ 5909338 w 5909338"/>
              <a:gd name="connsiteY2" fmla="*/ 637185 h 642380"/>
              <a:gd name="connsiteX3" fmla="*/ 0 w 5909338"/>
              <a:gd name="connsiteY3" fmla="*/ 642380 h 642380"/>
              <a:gd name="connsiteX4" fmla="*/ 0 w 5909338"/>
              <a:gd name="connsiteY4" fmla="*/ 0 h 642380"/>
              <a:gd name="connsiteX0" fmla="*/ 0 w 5909338"/>
              <a:gd name="connsiteY0" fmla="*/ 0 h 642381"/>
              <a:gd name="connsiteX1" fmla="*/ 5909338 w 5909338"/>
              <a:gd name="connsiteY1" fmla="*/ 0 h 642381"/>
              <a:gd name="connsiteX2" fmla="*/ 5831406 w 5909338"/>
              <a:gd name="connsiteY2" fmla="*/ 642381 h 642381"/>
              <a:gd name="connsiteX3" fmla="*/ 0 w 5909338"/>
              <a:gd name="connsiteY3" fmla="*/ 642380 h 642381"/>
              <a:gd name="connsiteX4" fmla="*/ 0 w 5909338"/>
              <a:gd name="connsiteY4" fmla="*/ 0 h 642381"/>
              <a:gd name="connsiteX0" fmla="*/ 0 w 5909338"/>
              <a:gd name="connsiteY0" fmla="*/ 0 h 652772"/>
              <a:gd name="connsiteX1" fmla="*/ 5909338 w 5909338"/>
              <a:gd name="connsiteY1" fmla="*/ 0 h 652772"/>
              <a:gd name="connsiteX2" fmla="*/ 5826211 w 5909338"/>
              <a:gd name="connsiteY2" fmla="*/ 652772 h 652772"/>
              <a:gd name="connsiteX3" fmla="*/ 0 w 5909338"/>
              <a:gd name="connsiteY3" fmla="*/ 642380 h 652772"/>
              <a:gd name="connsiteX4" fmla="*/ 0 w 5909338"/>
              <a:gd name="connsiteY4" fmla="*/ 0 h 652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9338" h="652772">
                <a:moveTo>
                  <a:pt x="0" y="0"/>
                </a:moveTo>
                <a:lnTo>
                  <a:pt x="5909338" y="0"/>
                </a:lnTo>
                <a:lnTo>
                  <a:pt x="5826211" y="652772"/>
                </a:lnTo>
                <a:lnTo>
                  <a:pt x="0" y="64238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33" name="Block Arc 132">
            <a:extLst>
              <a:ext uri="{FF2B5EF4-FFF2-40B4-BE49-F238E27FC236}">
                <a16:creationId xmlns:a16="http://schemas.microsoft.com/office/drawing/2014/main" id="{55289239-78C7-4CED-AAF8-AAD155B63115}"/>
              </a:ext>
            </a:extLst>
          </p:cNvPr>
          <p:cNvSpPr/>
          <p:nvPr/>
        </p:nvSpPr>
        <p:spPr>
          <a:xfrm rot="5400000" flipH="1">
            <a:off x="6365434" y="2329786"/>
            <a:ext cx="2846387" cy="2353731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>
              <a:solidFill>
                <a:schemeClr val="tx1"/>
              </a:solidFill>
            </a:endParaRP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4F4418F8-8DC8-4229-A64B-ACE2420AAA07}"/>
              </a:ext>
            </a:extLst>
          </p:cNvPr>
          <p:cNvSpPr/>
          <p:nvPr/>
        </p:nvSpPr>
        <p:spPr>
          <a:xfrm>
            <a:off x="6265783" y="2078902"/>
            <a:ext cx="1543050" cy="6208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1DA01F9E-3264-4301-B353-70C87CE34286}"/>
              </a:ext>
            </a:extLst>
          </p:cNvPr>
          <p:cNvSpPr/>
          <p:nvPr/>
        </p:nvSpPr>
        <p:spPr>
          <a:xfrm>
            <a:off x="2111478" y="10820791"/>
            <a:ext cx="5842000" cy="6223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94475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dirty="0"/>
          </a:p>
        </p:txBody>
      </p: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1137869" y="2117578"/>
            <a:ext cx="1111685" cy="581897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 dirty="0"/>
          </a:p>
        </p:txBody>
      </p:sp>
      <p:cxnSp>
        <p:nvCxnSpPr>
          <p:cNvPr id="176" name="Straight Connector 175"/>
          <p:cNvCxnSpPr>
            <a:cxnSpLocks/>
            <a:endCxn id="156" idx="2"/>
          </p:cNvCxnSpPr>
          <p:nvPr/>
        </p:nvCxnSpPr>
        <p:spPr>
          <a:xfrm>
            <a:off x="1879098" y="4572283"/>
            <a:ext cx="6153277" cy="2672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4" y="114973"/>
            <a:ext cx="6963154" cy="6216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48" name="Rectangle 147"/>
          <p:cNvSpPr/>
          <p:nvPr/>
        </p:nvSpPr>
        <p:spPr>
          <a:xfrm>
            <a:off x="-13775" y="12220708"/>
            <a:ext cx="9614975" cy="53168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100"/>
          </a:p>
        </p:txBody>
      </p:sp>
      <p:sp>
        <p:nvSpPr>
          <p:cNvPr id="157" name="Rectangle 156"/>
          <p:cNvSpPr/>
          <p:nvPr/>
        </p:nvSpPr>
        <p:spPr>
          <a:xfrm>
            <a:off x="25567" y="41035"/>
            <a:ext cx="628915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YEAR 7-9 Food technology</a:t>
            </a:r>
          </a:p>
        </p:txBody>
      </p:sp>
      <p:cxnSp>
        <p:nvCxnSpPr>
          <p:cNvPr id="337" name="Straight Connector 336"/>
          <p:cNvCxnSpPr/>
          <p:nvPr/>
        </p:nvCxnSpPr>
        <p:spPr>
          <a:xfrm flipH="1" flipV="1">
            <a:off x="2793881" y="1480744"/>
            <a:ext cx="8435" cy="614051"/>
          </a:xfrm>
          <a:prstGeom prst="line">
            <a:avLst/>
          </a:prstGeom>
          <a:ln w="28575">
            <a:solidFill>
              <a:schemeClr val="bg1">
                <a:lumMod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5" name="Rectangle 404"/>
          <p:cNvSpPr/>
          <p:nvPr/>
        </p:nvSpPr>
        <p:spPr>
          <a:xfrm>
            <a:off x="319611" y="1631853"/>
            <a:ext cx="1150402" cy="1277273"/>
          </a:xfrm>
          <a:prstGeom prst="rect">
            <a:avLst/>
          </a:prstGeom>
          <a:ln w="38100" cap="rnd">
            <a:solidFill>
              <a:srgbClr val="007AC3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100" b="1" dirty="0"/>
              <a:t>Destination </a:t>
            </a:r>
            <a:r>
              <a:rPr lang="en-GB" sz="1100" dirty="0"/>
              <a:t> – Continue studying Food at KS4</a:t>
            </a:r>
          </a:p>
          <a:p>
            <a:pPr algn="ctr"/>
            <a:endParaRPr lang="en-GB" sz="1100" dirty="0"/>
          </a:p>
          <a:p>
            <a:endParaRPr lang="en-GB" sz="1100" dirty="0"/>
          </a:p>
          <a:p>
            <a:endParaRPr lang="en-GB" sz="1100" dirty="0"/>
          </a:p>
        </p:txBody>
      </p:sp>
      <p:pic>
        <p:nvPicPr>
          <p:cNvPr id="407" name="Picture 20" descr="Image result for road signs ahea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13" b="98125" l="10000" r="90000">
                        <a14:foregroundMark x1="50938" y1="781" x2="23021" y2="74844"/>
                        <a14:foregroundMark x1="21875" y1="24531" x2="74375" y2="80313"/>
                        <a14:foregroundMark x1="50417" y1="14063" x2="50625" y2="89531"/>
                        <a14:foregroundMark x1="50938" y1="20000" x2="61042" y2="18281"/>
                        <a14:foregroundMark x1="51250" y1="33750" x2="67396" y2="26719"/>
                        <a14:foregroundMark x1="55729" y1="41406" x2="69375" y2="34688"/>
                        <a14:foregroundMark x1="70729" y1="21250" x2="73021" y2="15313"/>
                        <a14:foregroundMark x1="76875" y1="32969" x2="80000" y2="30000"/>
                        <a14:foregroundMark x1="78854" y1="40938" x2="82500" y2="43125"/>
                        <a14:foregroundMark x1="78646" y1="54375" x2="81667" y2="62344"/>
                        <a14:foregroundMark x1="75521" y1="57656" x2="51250" y2="97969"/>
                        <a14:foregroundMark x1="74375" y1="19219" x2="51458" y2="313"/>
                        <a14:foregroundMark x1="35000" y1="10000" x2="30208" y2="10000"/>
                        <a14:foregroundMark x1="23333" y1="22813" x2="33021" y2="7969"/>
                        <a14:foregroundMark x1="34167" y1="7969" x2="45625" y2="1719"/>
                        <a14:foregroundMark x1="55729" y1="2500" x2="72188" y2="13594"/>
                        <a14:foregroundMark x1="58542" y1="4063" x2="66563" y2="8281"/>
                        <a14:foregroundMark x1="63854" y1="93438" x2="72083" y2="86094"/>
                        <a14:foregroundMark x1="75729" y1="78906" x2="79688" y2="66094"/>
                        <a14:foregroundMark x1="80208" y1="66875" x2="81250" y2="56563"/>
                        <a14:foregroundMark x1="81875" y1="56094" x2="82604" y2="45781"/>
                        <a14:foregroundMark x1="58542" y1="96094" x2="64167" y2="92969"/>
                        <a14:foregroundMark x1="39479" y1="94688" x2="48646" y2="98125"/>
                        <a14:foregroundMark x1="38958" y1="94375" x2="28854" y2="86406"/>
                        <a14:foregroundMark x1="28021" y1="85156" x2="19271" y2="67656"/>
                        <a14:foregroundMark x1="19271" y1="65313" x2="16979" y2="48594"/>
                        <a14:foregroundMark x1="17500" y1="47813" x2="19688" y2="3359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837" y="2532258"/>
            <a:ext cx="679489" cy="452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8" name="TextBox 44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PIN BANK</a:t>
            </a:r>
          </a:p>
        </p:txBody>
      </p: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4" idx="2"/>
          </p:cNvCxnSpPr>
          <p:nvPr/>
        </p:nvCxnSpPr>
        <p:spPr>
          <a:xfrm flipH="1">
            <a:off x="4510790" y="10335597"/>
            <a:ext cx="298228" cy="82346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298936" y="10082278"/>
            <a:ext cx="12149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Knife Skills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F4A3E031-B76D-D04F-8233-8F8B5D2D3BA2}"/>
              </a:ext>
            </a:extLst>
          </p:cNvPr>
          <p:cNvSpPr txBox="1"/>
          <p:nvPr/>
        </p:nvSpPr>
        <p:spPr>
          <a:xfrm>
            <a:off x="5739633" y="10270530"/>
            <a:ext cx="15394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Kitchen Orientation 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88CF6B9A-D161-D94B-838C-8556FFF74B3D}"/>
              </a:ext>
            </a:extLst>
          </p:cNvPr>
          <p:cNvSpPr txBox="1"/>
          <p:nvPr/>
        </p:nvSpPr>
        <p:spPr>
          <a:xfrm>
            <a:off x="5546277" y="11722061"/>
            <a:ext cx="126585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Code of conduct</a:t>
            </a:r>
          </a:p>
        </p:txBody>
      </p: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37" idx="2"/>
          </p:cNvCxnSpPr>
          <p:nvPr/>
        </p:nvCxnSpPr>
        <p:spPr>
          <a:xfrm flipH="1">
            <a:off x="6030731" y="10532140"/>
            <a:ext cx="478622" cy="62752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07" idx="0"/>
          </p:cNvCxnSpPr>
          <p:nvPr/>
        </p:nvCxnSpPr>
        <p:spPr>
          <a:xfrm flipH="1" flipV="1">
            <a:off x="5278726" y="11179519"/>
            <a:ext cx="795370" cy="5379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5" idx="2"/>
          </p:cNvCxnSpPr>
          <p:nvPr/>
        </p:nvCxnSpPr>
        <p:spPr>
          <a:xfrm flipH="1">
            <a:off x="6335910" y="8643436"/>
            <a:ext cx="740122" cy="29659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81" idx="3"/>
          </p:cNvCxnSpPr>
          <p:nvPr/>
        </p:nvCxnSpPr>
        <p:spPr>
          <a:xfrm>
            <a:off x="8082805" y="7608058"/>
            <a:ext cx="614061" cy="52466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Straight Connector 27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3739377" y="6750170"/>
            <a:ext cx="0" cy="57460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8696866" y="6767624"/>
            <a:ext cx="222918" cy="61624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6" name="Straight Connector 42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4651432" y="6202927"/>
            <a:ext cx="247611" cy="48708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2568134" y="5976304"/>
            <a:ext cx="1" cy="64201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3371548" y="11178647"/>
            <a:ext cx="45102" cy="55359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180" idx="2"/>
          </p:cNvCxnSpPr>
          <p:nvPr/>
        </p:nvCxnSpPr>
        <p:spPr>
          <a:xfrm flipH="1">
            <a:off x="6062089" y="1764836"/>
            <a:ext cx="71926" cy="63304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2" idx="0"/>
          </p:cNvCxnSpPr>
          <p:nvPr/>
        </p:nvCxnSpPr>
        <p:spPr>
          <a:xfrm flipH="1" flipV="1">
            <a:off x="7728998" y="8935707"/>
            <a:ext cx="209268" cy="56387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90" idx="3"/>
          </p:cNvCxnSpPr>
          <p:nvPr/>
        </p:nvCxnSpPr>
        <p:spPr>
          <a:xfrm>
            <a:off x="1084549" y="11053646"/>
            <a:ext cx="872807" cy="2871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  <a:stCxn id="101" idx="2"/>
          </p:cNvCxnSpPr>
          <p:nvPr/>
        </p:nvCxnSpPr>
        <p:spPr>
          <a:xfrm flipH="1">
            <a:off x="2674754" y="10460023"/>
            <a:ext cx="239774" cy="6223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5813005" y="4026563"/>
            <a:ext cx="231090" cy="50938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76" idx="0"/>
          </p:cNvCxnSpPr>
          <p:nvPr/>
        </p:nvCxnSpPr>
        <p:spPr>
          <a:xfrm flipV="1">
            <a:off x="810462" y="5955544"/>
            <a:ext cx="422864" cy="42350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59" idx="2"/>
          </p:cNvCxnSpPr>
          <p:nvPr/>
        </p:nvCxnSpPr>
        <p:spPr>
          <a:xfrm flipH="1">
            <a:off x="7159967" y="6028730"/>
            <a:ext cx="354920" cy="617754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8" idx="2"/>
          </p:cNvCxnSpPr>
          <p:nvPr/>
        </p:nvCxnSpPr>
        <p:spPr>
          <a:xfrm>
            <a:off x="786656" y="8736568"/>
            <a:ext cx="739992" cy="544033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3855089" y="4066004"/>
            <a:ext cx="159965" cy="48012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5196481" y="2430152"/>
            <a:ext cx="215438" cy="42973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6134014" y="6210871"/>
            <a:ext cx="261636" cy="49237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4" idx="0"/>
          </p:cNvCxnSpPr>
          <p:nvPr/>
        </p:nvCxnSpPr>
        <p:spPr>
          <a:xfrm flipH="1" flipV="1">
            <a:off x="3457197" y="8886588"/>
            <a:ext cx="591960" cy="492840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  <a:stCxn id="51" idx="2"/>
          </p:cNvCxnSpPr>
          <p:nvPr/>
        </p:nvCxnSpPr>
        <p:spPr>
          <a:xfrm flipH="1">
            <a:off x="4144730" y="1769973"/>
            <a:ext cx="12412" cy="523239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87" idx="2"/>
          </p:cNvCxnSpPr>
          <p:nvPr/>
        </p:nvCxnSpPr>
        <p:spPr>
          <a:xfrm flipH="1">
            <a:off x="2670250" y="8444117"/>
            <a:ext cx="33434" cy="526186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  <a:stCxn id="99" idx="1"/>
          </p:cNvCxnSpPr>
          <p:nvPr/>
        </p:nvCxnSpPr>
        <p:spPr>
          <a:xfrm flipH="1">
            <a:off x="1289203" y="9599840"/>
            <a:ext cx="782296" cy="338011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AC1A78AC-0BA9-4D6A-AF82-315EB9B1B5D2}"/>
              </a:ext>
            </a:extLst>
          </p:cNvPr>
          <p:cNvCxnSpPr>
            <a:cxnSpLocks/>
          </p:cNvCxnSpPr>
          <p:nvPr/>
        </p:nvCxnSpPr>
        <p:spPr>
          <a:xfrm flipV="1">
            <a:off x="1917431" y="2394138"/>
            <a:ext cx="6063528" cy="31116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505E4AFE-1951-49D4-99AA-8E255E0B892F}"/>
              </a:ext>
            </a:extLst>
          </p:cNvPr>
          <p:cNvCxnSpPr>
            <a:cxnSpLocks/>
          </p:cNvCxnSpPr>
          <p:nvPr/>
        </p:nvCxnSpPr>
        <p:spPr>
          <a:xfrm>
            <a:off x="2010900" y="11104892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F1A0B2FD-F88F-413B-AD2C-7D6729946059}"/>
              </a:ext>
            </a:extLst>
          </p:cNvPr>
          <p:cNvCxnSpPr>
            <a:cxnSpLocks/>
          </p:cNvCxnSpPr>
          <p:nvPr/>
        </p:nvCxnSpPr>
        <p:spPr>
          <a:xfrm flipV="1">
            <a:off x="1969130" y="6683026"/>
            <a:ext cx="5931607" cy="7669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E87ECD70-74B6-4FB2-A243-E913355C00A3}"/>
              </a:ext>
            </a:extLst>
          </p:cNvPr>
          <p:cNvCxnSpPr>
            <a:cxnSpLocks/>
          </p:cNvCxnSpPr>
          <p:nvPr/>
        </p:nvCxnSpPr>
        <p:spPr>
          <a:xfrm>
            <a:off x="1879098" y="8946578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70" name="Group 1069"/>
          <p:cNvGrpSpPr/>
          <p:nvPr/>
        </p:nvGrpSpPr>
        <p:grpSpPr>
          <a:xfrm>
            <a:off x="7279073" y="10490852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7</a:t>
              </a:r>
            </a:p>
          </p:txBody>
        </p:sp>
      </p:grpSp>
      <p:sp>
        <p:nvSpPr>
          <p:cNvPr id="152" name="Arc 151">
            <a:extLst>
              <a:ext uri="{FF2B5EF4-FFF2-40B4-BE49-F238E27FC236}">
                <a16:creationId xmlns:a16="http://schemas.microsoft.com/office/drawing/2014/main" id="{B3737292-D276-4836-AF5E-0A1D8E72757F}"/>
              </a:ext>
            </a:extLst>
          </p:cNvPr>
          <p:cNvSpPr/>
          <p:nvPr/>
        </p:nvSpPr>
        <p:spPr>
          <a:xfrm flipH="1">
            <a:off x="1271500" y="4553496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4" name="Arc 153">
            <a:extLst>
              <a:ext uri="{FF2B5EF4-FFF2-40B4-BE49-F238E27FC236}">
                <a16:creationId xmlns:a16="http://schemas.microsoft.com/office/drawing/2014/main" id="{6F77AC31-46FE-40D5-9F9E-8A60BCBEA49A}"/>
              </a:ext>
            </a:extLst>
          </p:cNvPr>
          <p:cNvSpPr/>
          <p:nvPr/>
        </p:nvSpPr>
        <p:spPr>
          <a:xfrm flipH="1">
            <a:off x="1271500" y="8935701"/>
            <a:ext cx="1403254" cy="2146655"/>
          </a:xfrm>
          <a:prstGeom prst="arc">
            <a:avLst>
              <a:gd name="adj1" fmla="val 16248374"/>
              <a:gd name="adj2" fmla="val 5189154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5" name="Arc 154">
            <a:extLst>
              <a:ext uri="{FF2B5EF4-FFF2-40B4-BE49-F238E27FC236}">
                <a16:creationId xmlns:a16="http://schemas.microsoft.com/office/drawing/2014/main" id="{5A864DF6-4AE8-478F-A6B6-932D80CDB4AC}"/>
              </a:ext>
            </a:extLst>
          </p:cNvPr>
          <p:cNvSpPr/>
          <p:nvPr/>
        </p:nvSpPr>
        <p:spPr>
          <a:xfrm>
            <a:off x="7330748" y="6690226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sp>
        <p:nvSpPr>
          <p:cNvPr id="156" name="Arc 155">
            <a:extLst>
              <a:ext uri="{FF2B5EF4-FFF2-40B4-BE49-F238E27FC236}">
                <a16:creationId xmlns:a16="http://schemas.microsoft.com/office/drawing/2014/main" id="{70420AA4-C8B8-4B42-A905-790FF4FE57D6}"/>
              </a:ext>
            </a:extLst>
          </p:cNvPr>
          <p:cNvSpPr/>
          <p:nvPr/>
        </p:nvSpPr>
        <p:spPr>
          <a:xfrm>
            <a:off x="7197638" y="2390164"/>
            <a:ext cx="1403254" cy="2229081"/>
          </a:xfrm>
          <a:prstGeom prst="arc">
            <a:avLst>
              <a:gd name="adj1" fmla="val 16120637"/>
              <a:gd name="adj2" fmla="val 4983877"/>
            </a:avLst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sz="1100"/>
          </a:p>
        </p:txBody>
      </p:sp>
      <p:grpSp>
        <p:nvGrpSpPr>
          <p:cNvPr id="472" name="Group 471"/>
          <p:cNvGrpSpPr/>
          <p:nvPr/>
        </p:nvGrpSpPr>
        <p:grpSpPr>
          <a:xfrm>
            <a:off x="4630421" y="8277393"/>
            <a:ext cx="1214980" cy="1234099"/>
            <a:chOff x="1212628" y="4031237"/>
            <a:chExt cx="1214980" cy="1304869"/>
          </a:xfrm>
        </p:grpSpPr>
        <p:sp>
          <p:nvSpPr>
            <p:cNvPr id="473" name="Oval 472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74" name="Oval 473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8</a:t>
              </a: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984661" y="11735014"/>
            <a:ext cx="279782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Healthy Eating Requirements – Eatwell Guide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312625" y="10042166"/>
            <a:ext cx="118064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Practical Sessions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138025" y="10742162"/>
            <a:ext cx="8606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Food Origins</a:t>
            </a:r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151927" y="9425779"/>
            <a:ext cx="8324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Spicing and seasoning </a:t>
            </a:r>
          </a:p>
        </p:txBody>
      </p:sp>
      <p:sp>
        <p:nvSpPr>
          <p:cNvPr id="161" name="TextBox 16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84767" y="8119148"/>
            <a:ext cx="82715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Knead , shape and roll dough</a:t>
            </a:r>
          </a:p>
        </p:txBody>
      </p:sp>
      <p:sp>
        <p:nvSpPr>
          <p:cNvPr id="162" name="TextBox 16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060488" y="7960021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Food waste and environment</a:t>
            </a:r>
          </a:p>
        </p:txBody>
      </p:sp>
      <p:sp>
        <p:nvSpPr>
          <p:cNvPr id="163" name="TextBox 16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343814" y="9357066"/>
            <a:ext cx="1365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Finishing dishes – garnish and decoration</a:t>
            </a:r>
          </a:p>
        </p:txBody>
      </p:sp>
      <p:sp>
        <p:nvSpPr>
          <p:cNvPr id="164" name="TextBox 16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176339" y="8224110"/>
            <a:ext cx="18677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Revise code of conduct and orientation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699665" y="9489307"/>
            <a:ext cx="231015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Knife drill – accuracy and precision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106870" y="7364665"/>
            <a:ext cx="1965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Nutritional needs of different age groups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6939780" y="5755875"/>
            <a:ext cx="11533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Food Choices</a:t>
            </a:r>
          </a:p>
        </p:txBody>
      </p:sp>
      <p:sp>
        <p:nvSpPr>
          <p:cNvPr id="170" name="TextBox 16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412261" y="5733107"/>
            <a:ext cx="13655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Food Labelling – Traffic Lighting</a:t>
            </a:r>
          </a:p>
        </p:txBody>
      </p:sp>
      <p:sp>
        <p:nvSpPr>
          <p:cNvPr id="171" name="TextBox 17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997012" y="5819943"/>
            <a:ext cx="14327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Types of Proteins</a:t>
            </a:r>
          </a:p>
        </p:txBody>
      </p:sp>
      <p:sp>
        <p:nvSpPr>
          <p:cNvPr id="172" name="TextBox 17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461490" y="7329751"/>
            <a:ext cx="1247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Alternate protein choices</a:t>
            </a:r>
          </a:p>
        </p:txBody>
      </p:sp>
      <p:sp>
        <p:nvSpPr>
          <p:cNvPr id="173" name="TextBox 172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051548" y="5501842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Alternate food lifestyles</a:t>
            </a:r>
          </a:p>
        </p:txBody>
      </p:sp>
      <p:sp>
        <p:nvSpPr>
          <p:cNvPr id="174" name="TextBox 173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30898" y="6356826"/>
            <a:ext cx="10898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Environmental impact of food choices</a:t>
            </a:r>
          </a:p>
        </p:txBody>
      </p:sp>
      <p:sp>
        <p:nvSpPr>
          <p:cNvPr id="175" name="TextBox 174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2970423" y="3667379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Recap from </a:t>
            </a:r>
            <a:r>
              <a:rPr lang="en-US" sz="1100" dirty="0" err="1"/>
              <a:t>yr</a:t>
            </a:r>
            <a:r>
              <a:rPr lang="en-US" sz="1100" dirty="0"/>
              <a:t> 8 on kitchen code</a:t>
            </a:r>
          </a:p>
        </p:txBody>
      </p:sp>
      <p:sp>
        <p:nvSpPr>
          <p:cNvPr id="177" name="TextBox 176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975783" y="3560017"/>
            <a:ext cx="10656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Staple Foods – Flour and yeast</a:t>
            </a:r>
          </a:p>
        </p:txBody>
      </p:sp>
      <p:sp>
        <p:nvSpPr>
          <p:cNvPr id="180" name="TextBox 179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5314063" y="1333949"/>
            <a:ext cx="16399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Pizza - Yeasted dough – Long gluten strands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4800600" y="2807424"/>
            <a:ext cx="13094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Adapting Recipes – Gluten free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>
            <a:off x="3289296" y="1522134"/>
            <a:ext cx="17721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Sensory Analysis of recipes</a:t>
            </a:r>
          </a:p>
        </p:txBody>
      </p:sp>
      <p:grpSp>
        <p:nvGrpSpPr>
          <p:cNvPr id="483" name="Group 482"/>
          <p:cNvGrpSpPr/>
          <p:nvPr/>
        </p:nvGrpSpPr>
        <p:grpSpPr>
          <a:xfrm>
            <a:off x="1441732" y="4047276"/>
            <a:ext cx="1214980" cy="1234099"/>
            <a:chOff x="1212628" y="4031237"/>
            <a:chExt cx="1214980" cy="1304869"/>
          </a:xfrm>
        </p:grpSpPr>
        <p:sp>
          <p:nvSpPr>
            <p:cNvPr id="484" name="Oval 483">
              <a:extLst>
                <a:ext uri="{FF2B5EF4-FFF2-40B4-BE49-F238E27FC236}">
                  <a16:creationId xmlns:a16="http://schemas.microsoft.com/office/drawing/2014/main" id="{73B2E537-2E94-164D-A891-794C913A475F}"/>
                </a:ext>
              </a:extLst>
            </p:cNvPr>
            <p:cNvSpPr/>
            <p:nvPr/>
          </p:nvSpPr>
          <p:spPr>
            <a:xfrm>
              <a:off x="1212628" y="4031237"/>
              <a:ext cx="1214980" cy="130486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dirty="0"/>
            </a:p>
          </p:txBody>
        </p:sp>
        <p:sp>
          <p:nvSpPr>
            <p:cNvPr id="485" name="Oval 484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1399584" y="4232021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486" name="TextBox 485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1234408" y="4511703"/>
              <a:ext cx="1170599" cy="276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100" b="1" dirty="0"/>
                <a:t>YEAR 9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6F9E4DB1-8C3C-4012-A0C4-CA8900EC7011}"/>
              </a:ext>
            </a:extLst>
          </p:cNvPr>
          <p:cNvSpPr txBox="1"/>
          <p:nvPr/>
        </p:nvSpPr>
        <p:spPr>
          <a:xfrm>
            <a:off x="11930" y="12238032"/>
            <a:ext cx="31971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i="1" dirty="0">
                <a:solidFill>
                  <a:schemeClr val="bg1"/>
                </a:solidFill>
              </a:rPr>
              <a:t>LEARNING JOURNEY</a:t>
            </a:r>
            <a:endParaRPr lang="en-GB" sz="2800" i="1" dirty="0">
              <a:solidFill>
                <a:schemeClr val="bg1"/>
              </a:solidFill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05F8ED68-26A1-4B6B-89D8-64C7331C1F07}"/>
              </a:ext>
            </a:extLst>
          </p:cNvPr>
          <p:cNvSpPr/>
          <p:nvPr/>
        </p:nvSpPr>
        <p:spPr>
          <a:xfrm>
            <a:off x="5277834" y="1340281"/>
            <a:ext cx="1658073" cy="40030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E3511C02-837F-4AD5-BD2F-0F4F0C415FFA}"/>
              </a:ext>
            </a:extLst>
          </p:cNvPr>
          <p:cNvSpPr/>
          <p:nvPr/>
        </p:nvSpPr>
        <p:spPr>
          <a:xfrm>
            <a:off x="3309404" y="1508363"/>
            <a:ext cx="1695476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596E236-1CEA-4AEE-A3B8-364C6D5145A8}"/>
              </a:ext>
            </a:extLst>
          </p:cNvPr>
          <p:cNvSpPr/>
          <p:nvPr/>
        </p:nvSpPr>
        <p:spPr>
          <a:xfrm>
            <a:off x="4843961" y="2844822"/>
            <a:ext cx="1135915" cy="413624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C5348441-E2FD-431F-989C-6F0B09C808D3}"/>
              </a:ext>
            </a:extLst>
          </p:cNvPr>
          <p:cNvSpPr/>
          <p:nvPr/>
        </p:nvSpPr>
        <p:spPr>
          <a:xfrm>
            <a:off x="6966466" y="5767120"/>
            <a:ext cx="1096841" cy="261610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70ADFCC-C800-4CB0-A68A-2F74562E21D7}"/>
              </a:ext>
            </a:extLst>
          </p:cNvPr>
          <p:cNvSpPr/>
          <p:nvPr/>
        </p:nvSpPr>
        <p:spPr>
          <a:xfrm>
            <a:off x="8442221" y="5958080"/>
            <a:ext cx="942649" cy="80954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CA953754-CCE7-4359-BEB0-27B4F13A9999}"/>
              </a:ext>
            </a:extLst>
          </p:cNvPr>
          <p:cNvSpPr/>
          <p:nvPr/>
        </p:nvSpPr>
        <p:spPr>
          <a:xfrm>
            <a:off x="3979274" y="5767773"/>
            <a:ext cx="1150040" cy="40429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C984DF-273A-41CF-8117-3C599289DE56}"/>
              </a:ext>
            </a:extLst>
          </p:cNvPr>
          <p:cNvSpPr/>
          <p:nvPr/>
        </p:nvSpPr>
        <p:spPr>
          <a:xfrm>
            <a:off x="2055453" y="5493373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4D5970C-5A86-41DD-A5F6-C6592F6910A4}"/>
              </a:ext>
            </a:extLst>
          </p:cNvPr>
          <p:cNvSpPr/>
          <p:nvPr/>
        </p:nvSpPr>
        <p:spPr>
          <a:xfrm>
            <a:off x="2957186" y="3675220"/>
            <a:ext cx="1183658" cy="37399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D130942-BD90-42F3-A8DF-E69C17242FB9}"/>
              </a:ext>
            </a:extLst>
          </p:cNvPr>
          <p:cNvSpPr/>
          <p:nvPr/>
        </p:nvSpPr>
        <p:spPr>
          <a:xfrm>
            <a:off x="5006179" y="3555351"/>
            <a:ext cx="981767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01376352-CEA9-4074-B8A9-29D1F612AE2F}"/>
              </a:ext>
            </a:extLst>
          </p:cNvPr>
          <p:cNvSpPr/>
          <p:nvPr/>
        </p:nvSpPr>
        <p:spPr>
          <a:xfrm>
            <a:off x="210122" y="6379050"/>
            <a:ext cx="1200680" cy="63448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B9A2DCA-49F5-4C3F-8246-37134708328E}"/>
              </a:ext>
            </a:extLst>
          </p:cNvPr>
          <p:cNvSpPr/>
          <p:nvPr/>
        </p:nvSpPr>
        <p:spPr>
          <a:xfrm>
            <a:off x="3415689" y="7315929"/>
            <a:ext cx="1293362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BA5A47C-9400-4352-9600-BE86CE56A4ED}"/>
              </a:ext>
            </a:extLst>
          </p:cNvPr>
          <p:cNvSpPr/>
          <p:nvPr/>
        </p:nvSpPr>
        <p:spPr>
          <a:xfrm>
            <a:off x="5352847" y="5818209"/>
            <a:ext cx="1459169" cy="36864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F0D5002-7653-41B8-B7D8-030498DA3F42}"/>
              </a:ext>
            </a:extLst>
          </p:cNvPr>
          <p:cNvSpPr/>
          <p:nvPr/>
        </p:nvSpPr>
        <p:spPr>
          <a:xfrm>
            <a:off x="6051692" y="7367497"/>
            <a:ext cx="2031113" cy="4811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D68108A6-3996-4D20-BBF6-C14C2BBD19E7}"/>
              </a:ext>
            </a:extLst>
          </p:cNvPr>
          <p:cNvSpPr/>
          <p:nvPr/>
        </p:nvSpPr>
        <p:spPr>
          <a:xfrm>
            <a:off x="6107931" y="8212550"/>
            <a:ext cx="1936202" cy="43088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37C375D9-281C-43F7-BE30-4ABAF7E4FED5}"/>
              </a:ext>
            </a:extLst>
          </p:cNvPr>
          <p:cNvSpPr/>
          <p:nvPr/>
        </p:nvSpPr>
        <p:spPr>
          <a:xfrm>
            <a:off x="1937006" y="7959910"/>
            <a:ext cx="1533356" cy="48420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6113DBB-77ED-42EB-8AC7-668C1F1E7767}"/>
              </a:ext>
            </a:extLst>
          </p:cNvPr>
          <p:cNvSpPr/>
          <p:nvPr/>
        </p:nvSpPr>
        <p:spPr>
          <a:xfrm>
            <a:off x="280510" y="8064492"/>
            <a:ext cx="1012292" cy="672076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3DCF7094-FF56-4DEA-9364-4B8EC18E1DD5}"/>
              </a:ext>
            </a:extLst>
          </p:cNvPr>
          <p:cNvSpPr/>
          <p:nvPr/>
        </p:nvSpPr>
        <p:spPr>
          <a:xfrm>
            <a:off x="119186" y="10685191"/>
            <a:ext cx="965363" cy="54403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F5CE84D3-962A-4914-87A0-2EBC69D57834}"/>
              </a:ext>
            </a:extLst>
          </p:cNvPr>
          <p:cNvSpPr/>
          <p:nvPr/>
        </p:nvSpPr>
        <p:spPr>
          <a:xfrm>
            <a:off x="6600059" y="9499583"/>
            <a:ext cx="2676414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9BE63231-0040-47B8-9548-7E4C1672F283}"/>
              </a:ext>
            </a:extLst>
          </p:cNvPr>
          <p:cNvSpPr/>
          <p:nvPr/>
        </p:nvSpPr>
        <p:spPr>
          <a:xfrm>
            <a:off x="3289296" y="9379428"/>
            <a:ext cx="1519722" cy="541769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26E536DB-C19C-4F1D-B396-406E508B3E55}"/>
              </a:ext>
            </a:extLst>
          </p:cNvPr>
          <p:cNvSpPr/>
          <p:nvPr/>
        </p:nvSpPr>
        <p:spPr>
          <a:xfrm>
            <a:off x="2071499" y="9349528"/>
            <a:ext cx="1009135" cy="500623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3566BFAC-BA8E-405A-B5C2-2E03DE1F8019}"/>
              </a:ext>
            </a:extLst>
          </p:cNvPr>
          <p:cNvSpPr/>
          <p:nvPr/>
        </p:nvSpPr>
        <p:spPr>
          <a:xfrm>
            <a:off x="2337064" y="10037808"/>
            <a:ext cx="1154928" cy="42221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381383A-29DD-4A92-BC78-C4BB10218AD3}"/>
              </a:ext>
            </a:extLst>
          </p:cNvPr>
          <p:cNvSpPr/>
          <p:nvPr/>
        </p:nvSpPr>
        <p:spPr>
          <a:xfrm>
            <a:off x="4250211" y="10064875"/>
            <a:ext cx="1117613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3737F314-A0D2-4370-9A46-E588F7CFC914}"/>
              </a:ext>
            </a:extLst>
          </p:cNvPr>
          <p:cNvSpPr/>
          <p:nvPr/>
        </p:nvSpPr>
        <p:spPr>
          <a:xfrm>
            <a:off x="5797876" y="10276075"/>
            <a:ext cx="1532872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FA5FF7A3-C74C-4FE5-B833-7A91A2C1AE4B}"/>
              </a:ext>
            </a:extLst>
          </p:cNvPr>
          <p:cNvSpPr/>
          <p:nvPr/>
        </p:nvSpPr>
        <p:spPr>
          <a:xfrm>
            <a:off x="5536645" y="11717505"/>
            <a:ext cx="1074902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97F7198C-7C38-4F60-87E4-90E1DEFBAFBE}"/>
              </a:ext>
            </a:extLst>
          </p:cNvPr>
          <p:cNvSpPr/>
          <p:nvPr/>
        </p:nvSpPr>
        <p:spPr>
          <a:xfrm>
            <a:off x="1917431" y="11732243"/>
            <a:ext cx="2925560" cy="270722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8" name="Picture 197">
            <a:extLst>
              <a:ext uri="{FF2B5EF4-FFF2-40B4-BE49-F238E27FC236}">
                <a16:creationId xmlns:a16="http://schemas.microsoft.com/office/drawing/2014/main" id="{A27309C3-0DFC-4094-8C59-3727F636AE1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610" y="12158791"/>
            <a:ext cx="970280" cy="701040"/>
          </a:xfrm>
          <a:prstGeom prst="rect">
            <a:avLst/>
          </a:prstGeom>
          <a:noFill/>
        </p:spPr>
      </p:pic>
      <p:pic>
        <p:nvPicPr>
          <p:cNvPr id="199" name="Picture 198">
            <a:extLst>
              <a:ext uri="{FF2B5EF4-FFF2-40B4-BE49-F238E27FC236}">
                <a16:creationId xmlns:a16="http://schemas.microsoft.com/office/drawing/2014/main" id="{31A78D00-7B70-425C-A3ED-A0225141F841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892" y="91371"/>
            <a:ext cx="820663" cy="944453"/>
          </a:xfrm>
          <a:prstGeom prst="rect">
            <a:avLst/>
          </a:prstGeom>
          <a:noFill/>
        </p:spPr>
      </p:pic>
      <p:sp>
        <p:nvSpPr>
          <p:cNvPr id="223" name="TextBox 222">
            <a:extLst>
              <a:ext uri="{FF2B5EF4-FFF2-40B4-BE49-F238E27FC236}">
                <a16:creationId xmlns:a16="http://schemas.microsoft.com/office/drawing/2014/main" id="{5691D313-C021-4F1F-9B18-27CBE8A74626}"/>
              </a:ext>
            </a:extLst>
          </p:cNvPr>
          <p:cNvSpPr txBox="1"/>
          <p:nvPr/>
        </p:nvSpPr>
        <p:spPr>
          <a:xfrm>
            <a:off x="8436964" y="6005021"/>
            <a:ext cx="114634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Heat Transfer and changes in chemical properties</a:t>
            </a:r>
          </a:p>
        </p:txBody>
      </p: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E23C4EA5-B3EE-49C8-9A9A-954ABB82B717}"/>
              </a:ext>
            </a:extLst>
          </p:cNvPr>
          <p:cNvCxnSpPr>
            <a:cxnSpLocks/>
          </p:cNvCxnSpPr>
          <p:nvPr/>
        </p:nvCxnSpPr>
        <p:spPr>
          <a:xfrm flipH="1" flipV="1">
            <a:off x="6776859" y="2449310"/>
            <a:ext cx="264567" cy="295592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extBox 243">
            <a:extLst>
              <a:ext uri="{FF2B5EF4-FFF2-40B4-BE49-F238E27FC236}">
                <a16:creationId xmlns:a16="http://schemas.microsoft.com/office/drawing/2014/main" id="{DEA96ADA-E6A8-4BBD-88B4-FEAD7AC6ED37}"/>
              </a:ext>
            </a:extLst>
          </p:cNvPr>
          <p:cNvSpPr txBox="1"/>
          <p:nvPr/>
        </p:nvSpPr>
        <p:spPr>
          <a:xfrm>
            <a:off x="6507494" y="2819887"/>
            <a:ext cx="1432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Scone Practical – short gluten strands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1C9AD0F2-50D3-4DDD-962F-63397B1CF633}"/>
              </a:ext>
            </a:extLst>
          </p:cNvPr>
          <p:cNvSpPr/>
          <p:nvPr/>
        </p:nvSpPr>
        <p:spPr>
          <a:xfrm>
            <a:off x="6520918" y="2753476"/>
            <a:ext cx="1584088" cy="497045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49" name="Straight Connector 248">
            <a:extLst>
              <a:ext uri="{FF2B5EF4-FFF2-40B4-BE49-F238E27FC236}">
                <a16:creationId xmlns:a16="http://schemas.microsoft.com/office/drawing/2014/main" id="{E7D4FE2E-69EF-4994-A338-1E6EFC934DD9}"/>
              </a:ext>
            </a:extLst>
          </p:cNvPr>
          <p:cNvCxnSpPr>
            <a:cxnSpLocks/>
            <a:stCxn id="250" idx="2"/>
          </p:cNvCxnSpPr>
          <p:nvPr/>
        </p:nvCxnSpPr>
        <p:spPr>
          <a:xfrm flipH="1">
            <a:off x="8549534" y="2254620"/>
            <a:ext cx="238598" cy="669905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TextBox 249">
            <a:extLst>
              <a:ext uri="{FF2B5EF4-FFF2-40B4-BE49-F238E27FC236}">
                <a16:creationId xmlns:a16="http://schemas.microsoft.com/office/drawing/2014/main" id="{24CA1533-FB7E-4B28-9F71-FFCA0CABF218}"/>
              </a:ext>
            </a:extLst>
          </p:cNvPr>
          <p:cNvSpPr txBox="1"/>
          <p:nvPr/>
        </p:nvSpPr>
        <p:spPr>
          <a:xfrm>
            <a:off x="8151152" y="1823733"/>
            <a:ext cx="1273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/>
              <a:t>Short Crust Pastry Practical</a:t>
            </a:r>
          </a:p>
        </p:txBody>
      </p:sp>
      <p:sp>
        <p:nvSpPr>
          <p:cNvPr id="251" name="Rectangle 250">
            <a:extLst>
              <a:ext uri="{FF2B5EF4-FFF2-40B4-BE49-F238E27FC236}">
                <a16:creationId xmlns:a16="http://schemas.microsoft.com/office/drawing/2014/main" id="{DDCFC28E-1B9C-4950-853D-C1DA1832B329}"/>
              </a:ext>
            </a:extLst>
          </p:cNvPr>
          <p:cNvSpPr/>
          <p:nvPr/>
        </p:nvSpPr>
        <p:spPr>
          <a:xfrm>
            <a:off x="8211211" y="1856830"/>
            <a:ext cx="1238257" cy="456348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2" name="Straight Connector 251">
            <a:extLst>
              <a:ext uri="{FF2B5EF4-FFF2-40B4-BE49-F238E27FC236}">
                <a16:creationId xmlns:a16="http://schemas.microsoft.com/office/drawing/2014/main" id="{9D7732B4-5DB3-4F6D-8A82-6D29A8B75C0D}"/>
              </a:ext>
            </a:extLst>
          </p:cNvPr>
          <p:cNvCxnSpPr>
            <a:cxnSpLocks/>
            <a:stCxn id="254" idx="2"/>
          </p:cNvCxnSpPr>
          <p:nvPr/>
        </p:nvCxnSpPr>
        <p:spPr>
          <a:xfrm>
            <a:off x="7780648" y="3827190"/>
            <a:ext cx="531489" cy="539048"/>
          </a:xfrm>
          <a:prstGeom prst="line">
            <a:avLst/>
          </a:prstGeom>
          <a:ln w="57150">
            <a:solidFill>
              <a:srgbClr val="007A87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TextBox 252">
            <a:extLst>
              <a:ext uri="{FF2B5EF4-FFF2-40B4-BE49-F238E27FC236}">
                <a16:creationId xmlns:a16="http://schemas.microsoft.com/office/drawing/2014/main" id="{53946DAA-48BD-4BFE-ACE6-1B5D80473365}"/>
              </a:ext>
            </a:extLst>
          </p:cNvPr>
          <p:cNvSpPr txBox="1"/>
          <p:nvPr/>
        </p:nvSpPr>
        <p:spPr>
          <a:xfrm>
            <a:off x="7320362" y="3375310"/>
            <a:ext cx="104019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Functions of flour</a:t>
            </a:r>
          </a:p>
        </p:txBody>
      </p:sp>
      <p:sp>
        <p:nvSpPr>
          <p:cNvPr id="254" name="Rectangle 253">
            <a:extLst>
              <a:ext uri="{FF2B5EF4-FFF2-40B4-BE49-F238E27FC236}">
                <a16:creationId xmlns:a16="http://schemas.microsoft.com/office/drawing/2014/main" id="{F37C6F0B-4C48-4A59-8C26-9B699D222828}"/>
              </a:ext>
            </a:extLst>
          </p:cNvPr>
          <p:cNvSpPr/>
          <p:nvPr/>
        </p:nvSpPr>
        <p:spPr>
          <a:xfrm>
            <a:off x="7294428" y="3396303"/>
            <a:ext cx="972439" cy="430887"/>
          </a:xfrm>
          <a:prstGeom prst="rect">
            <a:avLst/>
          </a:prstGeom>
          <a:ln w="38100" cap="rnd">
            <a:solidFill>
              <a:srgbClr val="007A87"/>
            </a:solidFill>
          </a:ln>
        </p:spPr>
        <p:txBody>
          <a:bodyPr wrap="square">
            <a:spAutoFit/>
          </a:bodyPr>
          <a:lstStyle/>
          <a:p>
            <a:endParaRPr lang="en-GB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2852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B0F0"/>
      </a:accent5>
      <a:accent6>
        <a:srgbClr val="7030A0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13780AB8D6DD4AA0AD4E1706960AD4" ma:contentTypeVersion="19" ma:contentTypeDescription="Create a new document." ma:contentTypeScope="" ma:versionID="82c654a3101544b1b5878f7c7d39644f">
  <xsd:schema xmlns:xsd="http://www.w3.org/2001/XMLSchema" xmlns:xs="http://www.w3.org/2001/XMLSchema" xmlns:p="http://schemas.microsoft.com/office/2006/metadata/properties" xmlns:ns1="http://schemas.microsoft.com/sharepoint/v3" xmlns:ns2="9f0b416b-fe84-4286-91e8-fe0b5d39668b" xmlns:ns3="1cf79344-50dc-401d-975b-fcee0e394174" targetNamespace="http://schemas.microsoft.com/office/2006/metadata/properties" ma:root="true" ma:fieldsID="d8b248fe93f84a57a4584a19d937f865" ns1:_="" ns2:_="" ns3:_="">
    <xsd:import namespace="http://schemas.microsoft.com/sharepoint/v3"/>
    <xsd:import namespace="9f0b416b-fe84-4286-91e8-fe0b5d39668b"/>
    <xsd:import namespace="1cf79344-50dc-401d-975b-fcee0e39417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LengthInSeconds" minOccurs="0"/>
                <xsd:element ref="ns3:MediaServiceLocation" minOccurs="0"/>
                <xsd:element ref="ns3:_Flow_SignoffStatu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0b416b-fe84-4286-91e8-fe0b5d39668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9" nillable="true" ma:displayName="Taxonomy Catch All Column" ma:hidden="true" ma:list="{9a5f880e-4bf8-4fe4-b6df-793712e94303}" ma:internalName="TaxCatchAll" ma:showField="CatchAllData" ma:web="9f0b416b-fe84-4286-91e8-fe0b5d3966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f79344-50dc-401d-975b-fcee0e3941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20" nillable="true" ma:displayName="Tags" ma:internalName="MediaServiceAutoTags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  <xsd:element name="lcf76f155ced4ddcb4097134ff3c332f" ma:index="28" nillable="true" ma:taxonomy="true" ma:internalName="lcf76f155ced4ddcb4097134ff3c332f" ma:taxonomyFieldName="MediaServiceImageTags" ma:displayName="Image Tags" ma:readOnly="false" ma:fieldId="{5cf76f15-5ced-4ddc-b409-7134ff3c332f}" ma:taxonomyMulti="true" ma:sspId="a7dfba37-aa53-406a-a30f-a20023b16b8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_dlc_DocId xmlns="9f0b416b-fe84-4286-91e8-fe0b5d39668b">ZZW75JXU4DR4-1383041798-275405</_dlc_DocId>
    <_dlc_DocIdUrl xmlns="9f0b416b-fe84-4286-91e8-fe0b5d39668b">
      <Url>https://tauheedulschools.sharepoint.com/sites/EBBhamEastFiles/_layouts/15/DocIdRedir.aspx?ID=ZZW75JXU4DR4-1383041798-275405</Url>
      <Description>ZZW75JXU4DR4-1383041798-275405</Description>
    </_dlc_DocIdUrl>
    <_Flow_SignoffStatus xmlns="1cf79344-50dc-401d-975b-fcee0e394174" xsi:nil="true"/>
    <TaxCatchAll xmlns="9f0b416b-fe84-4286-91e8-fe0b5d39668b" xsi:nil="true"/>
    <lcf76f155ced4ddcb4097134ff3c332f xmlns="1cf79344-50dc-401d-975b-fcee0e39417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C07956E-C8F4-4CCF-B9A8-F5809D995032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A8E86F76-7997-4D41-BA67-7C7ADC0986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A6B38C-92B2-48A9-A94D-21C50E087AF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f0b416b-fe84-4286-91e8-fe0b5d39668b"/>
    <ds:schemaRef ds:uri="1cf79344-50dc-401d-975b-fcee0e3941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3A1943BA-F90C-46D6-AC4F-FB9A9593302E}">
  <ds:schemaRefs>
    <ds:schemaRef ds:uri="1cf79344-50dc-401d-975b-fcee0e394174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infopath/2007/PartnerControls"/>
    <ds:schemaRef ds:uri="9f0b416b-fe84-4286-91e8-fe0b5d39668b"/>
    <ds:schemaRef ds:uri="http://purl.org/dc/terms/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1941</TotalTime>
  <Words>146</Words>
  <Application>Microsoft Office PowerPoint</Application>
  <PresentationFormat>A3 Paper (297x420 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Heather Walsh</cp:lastModifiedBy>
  <cp:revision>122</cp:revision>
  <cp:lastPrinted>2020-08-25T21:40:14Z</cp:lastPrinted>
  <dcterms:created xsi:type="dcterms:W3CDTF">2019-12-03T13:18:29Z</dcterms:created>
  <dcterms:modified xsi:type="dcterms:W3CDTF">2022-09-29T22:03:43Z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0x0101001513780AB8D6DD4AA0AD4E1706960AD4</vt:lpwstr>
  </property>
  <property fmtid="{D5CDD505-2E9C-101B-9397-08002B2CF9AE}" pid="3" name="_dlc_DocIdItemGuid">
    <vt:lpwstr>26c01379-60eb-425c-8c99-865e3cb7ffe8</vt:lpwstr>
  </property>
</Properties>
</file>