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7" r:id="rId6"/>
  </p:sldIdLst>
  <p:sldSz cx="9601200" cy="12801600" type="A3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41" userDrawn="1">
          <p15:clr>
            <a:srgbClr val="A4A3A4"/>
          </p15:clr>
        </p15:guide>
        <p15:guide id="2" pos="30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008B"/>
    <a:srgbClr val="363839"/>
    <a:srgbClr val="B5D4D7"/>
    <a:srgbClr val="9EA3A6"/>
    <a:srgbClr val="007A87"/>
    <a:srgbClr val="007A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59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2808" y="48"/>
      </p:cViewPr>
      <p:guideLst>
        <p:guide orient="horz" pos="3941"/>
        <p:guide pos="30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89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90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36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80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37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63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157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81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05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78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86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76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Rectangle 195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1974771" y="2075557"/>
            <a:ext cx="4466798" cy="6223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6554233" y="4295350"/>
            <a:ext cx="1339518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4709051" y="8672026"/>
            <a:ext cx="323454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9D66A49-1463-9D47-A58E-F5C50C17B380}"/>
              </a:ext>
            </a:extLst>
          </p:cNvPr>
          <p:cNvSpPr/>
          <p:nvPr/>
        </p:nvSpPr>
        <p:spPr>
          <a:xfrm rot="16200000">
            <a:off x="2617149" y="1784804"/>
            <a:ext cx="370335" cy="51923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4" name="Triangle 70">
            <a:extLst>
              <a:ext uri="{FF2B5EF4-FFF2-40B4-BE49-F238E27FC236}">
                <a16:creationId xmlns:a16="http://schemas.microsoft.com/office/drawing/2014/main" id="{06B7D164-1858-4541-8C3A-54F75AAFB537}"/>
              </a:ext>
            </a:extLst>
          </p:cNvPr>
          <p:cNvSpPr/>
          <p:nvPr/>
        </p:nvSpPr>
        <p:spPr>
          <a:xfrm>
            <a:off x="2284418" y="1341944"/>
            <a:ext cx="1030013" cy="533813"/>
          </a:xfrm>
          <a:prstGeom prst="triangle">
            <a:avLst>
              <a:gd name="adj" fmla="val 50597"/>
            </a:avLst>
          </a:prstGeom>
          <a:gradFill flip="none" rotWithShape="1">
            <a:gsLst>
              <a:gs pos="6000">
                <a:schemeClr val="accent1">
                  <a:lumMod val="20000"/>
                  <a:lumOff val="80000"/>
                </a:schemeClr>
              </a:gs>
              <a:gs pos="97000">
                <a:schemeClr val="accent1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0677CBE9-CC1D-4211-9EAB-815B981A66AD}"/>
              </a:ext>
            </a:extLst>
          </p:cNvPr>
          <p:cNvSpPr/>
          <p:nvPr/>
        </p:nvSpPr>
        <p:spPr>
          <a:xfrm rot="16200000">
            <a:off x="722268" y="8956305"/>
            <a:ext cx="2779713" cy="2193925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2107362" y="8666587"/>
            <a:ext cx="323454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7A8EDCF-3A87-4473-8233-69B87B9FA5D3}"/>
              </a:ext>
            </a:extLst>
          </p:cNvPr>
          <p:cNvSpPr/>
          <p:nvPr/>
        </p:nvSpPr>
        <p:spPr>
          <a:xfrm rot="5400000" flipH="1">
            <a:off x="6483569" y="6722344"/>
            <a:ext cx="2890838" cy="2225675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966E969F-C727-4BFF-AAE5-6856E8A06B88}"/>
              </a:ext>
            </a:extLst>
          </p:cNvPr>
          <p:cNvSpPr/>
          <p:nvPr/>
        </p:nvSpPr>
        <p:spPr>
          <a:xfrm>
            <a:off x="2008937" y="6387894"/>
            <a:ext cx="5929312" cy="6162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38" name="Block Arc 137">
            <a:extLst>
              <a:ext uri="{FF2B5EF4-FFF2-40B4-BE49-F238E27FC236}">
                <a16:creationId xmlns:a16="http://schemas.microsoft.com/office/drawing/2014/main" id="{3346435E-0FC4-4067-8FA9-4AA7CB3FC6A7}"/>
              </a:ext>
            </a:extLst>
          </p:cNvPr>
          <p:cNvSpPr/>
          <p:nvPr/>
        </p:nvSpPr>
        <p:spPr>
          <a:xfrm rot="16200000">
            <a:off x="718146" y="4547474"/>
            <a:ext cx="2705296" cy="220761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136" name="Rectangle 140">
            <a:extLst>
              <a:ext uri="{FF2B5EF4-FFF2-40B4-BE49-F238E27FC236}">
                <a16:creationId xmlns:a16="http://schemas.microsoft.com/office/drawing/2014/main" id="{FDD44234-9F7E-478C-A1C7-83ECF0C22A09}"/>
              </a:ext>
            </a:extLst>
          </p:cNvPr>
          <p:cNvSpPr/>
          <p:nvPr/>
        </p:nvSpPr>
        <p:spPr>
          <a:xfrm>
            <a:off x="2069281" y="4294210"/>
            <a:ext cx="4867737" cy="628650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33" name="Block Arc 132">
            <a:extLst>
              <a:ext uri="{FF2B5EF4-FFF2-40B4-BE49-F238E27FC236}">
                <a16:creationId xmlns:a16="http://schemas.microsoft.com/office/drawing/2014/main" id="{55289239-78C7-4CED-AAF8-AAD155B63115}"/>
              </a:ext>
            </a:extLst>
          </p:cNvPr>
          <p:cNvSpPr/>
          <p:nvPr/>
        </p:nvSpPr>
        <p:spPr>
          <a:xfrm rot="5400000" flipH="1">
            <a:off x="6365434" y="2329786"/>
            <a:ext cx="2846387" cy="235373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F4418F8-8DC8-4229-A64B-ACE2420AAA07}"/>
              </a:ext>
            </a:extLst>
          </p:cNvPr>
          <p:cNvSpPr/>
          <p:nvPr/>
        </p:nvSpPr>
        <p:spPr>
          <a:xfrm>
            <a:off x="6265495" y="2082006"/>
            <a:ext cx="1543050" cy="650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1DA01F9E-3264-4301-B353-70C87CE34286}"/>
              </a:ext>
            </a:extLst>
          </p:cNvPr>
          <p:cNvSpPr/>
          <p:nvPr/>
        </p:nvSpPr>
        <p:spPr>
          <a:xfrm>
            <a:off x="2111478" y="10820791"/>
            <a:ext cx="584200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22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1137869" y="2117578"/>
            <a:ext cx="1111685" cy="581897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cxnSp>
        <p:nvCxnSpPr>
          <p:cNvPr id="176" name="Straight Connector 175"/>
          <p:cNvCxnSpPr>
            <a:cxnSpLocks/>
            <a:endCxn id="156" idx="2"/>
          </p:cNvCxnSpPr>
          <p:nvPr/>
        </p:nvCxnSpPr>
        <p:spPr>
          <a:xfrm>
            <a:off x="1879098" y="4572283"/>
            <a:ext cx="6153277" cy="26721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>
          <a:xfrm>
            <a:off x="-13774" y="114973"/>
            <a:ext cx="6963154" cy="6216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48" name="Rectangle 147"/>
          <p:cNvSpPr/>
          <p:nvPr/>
        </p:nvSpPr>
        <p:spPr>
          <a:xfrm>
            <a:off x="-13775" y="12220708"/>
            <a:ext cx="9614975" cy="5316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3" name="AutoShape 8" descr="Image result for ferryhill business and enterprise colle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100"/>
          </a:p>
        </p:txBody>
      </p:sp>
      <p:sp>
        <p:nvSpPr>
          <p:cNvPr id="157" name="Rectangle 156"/>
          <p:cNvSpPr/>
          <p:nvPr/>
        </p:nvSpPr>
        <p:spPr>
          <a:xfrm>
            <a:off x="25567" y="41035"/>
            <a:ext cx="69035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YEAR 7-11 Computer Science</a:t>
            </a:r>
          </a:p>
        </p:txBody>
      </p:sp>
      <p:cxnSp>
        <p:nvCxnSpPr>
          <p:cNvPr id="337" name="Straight Connector 336"/>
          <p:cNvCxnSpPr/>
          <p:nvPr/>
        </p:nvCxnSpPr>
        <p:spPr>
          <a:xfrm flipH="1" flipV="1">
            <a:off x="2793881" y="1480744"/>
            <a:ext cx="8435" cy="614051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V="1">
            <a:off x="2834236" y="2085666"/>
            <a:ext cx="268055" cy="4237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2" name="Rectangle 401"/>
          <p:cNvSpPr/>
          <p:nvPr/>
        </p:nvSpPr>
        <p:spPr>
          <a:xfrm>
            <a:off x="1921153" y="821678"/>
            <a:ext cx="2215229" cy="600164"/>
          </a:xfrm>
          <a:prstGeom prst="rect">
            <a:avLst/>
          </a:prstGeom>
          <a:ln w="38100" cap="rnd">
            <a:noFill/>
          </a:ln>
        </p:spPr>
        <p:txBody>
          <a:bodyPr wrap="square">
            <a:spAutoFit/>
          </a:bodyPr>
          <a:lstStyle/>
          <a:p>
            <a:r>
              <a:rPr lang="en-GB" sz="1100" b="1" dirty="0"/>
              <a:t>Destination One: Qualifications for studying Computer Science or IT at A Level</a:t>
            </a:r>
            <a:r>
              <a:rPr lang="en-GB" sz="1100" dirty="0"/>
              <a:t>.</a:t>
            </a:r>
          </a:p>
        </p:txBody>
      </p:sp>
      <p:sp>
        <p:nvSpPr>
          <p:cNvPr id="405" name="Rectangle 404"/>
          <p:cNvSpPr/>
          <p:nvPr/>
        </p:nvSpPr>
        <p:spPr>
          <a:xfrm>
            <a:off x="296800" y="1619624"/>
            <a:ext cx="1150402" cy="1615827"/>
          </a:xfrm>
          <a:prstGeom prst="rect">
            <a:avLst/>
          </a:prstGeom>
          <a:ln w="38100" cap="rnd">
            <a:solidFill>
              <a:srgbClr val="007AC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100" b="1" dirty="0"/>
              <a:t>Destination Two</a:t>
            </a:r>
            <a:r>
              <a:rPr lang="en-GB" sz="1100" dirty="0"/>
              <a:t> – Qualifications to continue on at college or study an apprenticeship</a:t>
            </a:r>
          </a:p>
          <a:p>
            <a:pPr algn="ctr"/>
            <a:endParaRPr lang="en-GB" sz="1100" dirty="0"/>
          </a:p>
          <a:p>
            <a:endParaRPr lang="en-GB" sz="1100" dirty="0"/>
          </a:p>
          <a:p>
            <a:endParaRPr lang="en-GB" sz="1100" dirty="0"/>
          </a:p>
        </p:txBody>
      </p:sp>
      <p:pic>
        <p:nvPicPr>
          <p:cNvPr id="407" name="Picture 20" descr="Image result for road signs ahe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3" b="98125" l="10000" r="90000">
                        <a14:foregroundMark x1="50938" y1="781" x2="23021" y2="74844"/>
                        <a14:foregroundMark x1="21875" y1="24531" x2="74375" y2="80313"/>
                        <a14:foregroundMark x1="50417" y1="14063" x2="50625" y2="89531"/>
                        <a14:foregroundMark x1="50938" y1="20000" x2="61042" y2="18281"/>
                        <a14:foregroundMark x1="51250" y1="33750" x2="67396" y2="26719"/>
                        <a14:foregroundMark x1="55729" y1="41406" x2="69375" y2="34688"/>
                        <a14:foregroundMark x1="70729" y1="21250" x2="73021" y2="15313"/>
                        <a14:foregroundMark x1="76875" y1="32969" x2="80000" y2="30000"/>
                        <a14:foregroundMark x1="78854" y1="40938" x2="82500" y2="43125"/>
                        <a14:foregroundMark x1="78646" y1="54375" x2="81667" y2="62344"/>
                        <a14:foregroundMark x1="75521" y1="57656" x2="51250" y2="97969"/>
                        <a14:foregroundMark x1="74375" y1="19219" x2="51458" y2="313"/>
                        <a14:foregroundMark x1="35000" y1="10000" x2="30208" y2="10000"/>
                        <a14:foregroundMark x1="23333" y1="22813" x2="33021" y2="7969"/>
                        <a14:foregroundMark x1="34167" y1="7969" x2="45625" y2="1719"/>
                        <a14:foregroundMark x1="55729" y1="2500" x2="72188" y2="13594"/>
                        <a14:foregroundMark x1="58542" y1="4063" x2="66563" y2="8281"/>
                        <a14:foregroundMark x1="63854" y1="93438" x2="72083" y2="86094"/>
                        <a14:foregroundMark x1="75729" y1="78906" x2="79688" y2="66094"/>
                        <a14:foregroundMark x1="80208" y1="66875" x2="81250" y2="56563"/>
                        <a14:foregroundMark x1="81875" y1="56094" x2="82604" y2="45781"/>
                        <a14:foregroundMark x1="58542" y1="96094" x2="64167" y2="92969"/>
                        <a14:foregroundMark x1="39479" y1="94688" x2="48646" y2="98125"/>
                        <a14:foregroundMark x1="38958" y1="94375" x2="28854" y2="86406"/>
                        <a14:foregroundMark x1="28021" y1="85156" x2="19271" y2="67656"/>
                        <a14:foregroundMark x1="19271" y1="65313" x2="16979" y2="48594"/>
                        <a14:foregroundMark x1="17500" y1="47813" x2="19688" y2="335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31" y="2716682"/>
            <a:ext cx="679489" cy="452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2" name="Picture 22" descr="Image result for road signs give wa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357" y="945600"/>
            <a:ext cx="373073" cy="373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104" idx="2"/>
          </p:cNvCxnSpPr>
          <p:nvPr/>
        </p:nvCxnSpPr>
        <p:spPr>
          <a:xfrm flipH="1">
            <a:off x="4284770" y="10270588"/>
            <a:ext cx="345068" cy="823461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4041775" y="10027741"/>
            <a:ext cx="13001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Secondary Storage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F4A3E031-B76D-D04F-8233-8F8B5D2D3BA2}"/>
              </a:ext>
            </a:extLst>
          </p:cNvPr>
          <p:cNvSpPr txBox="1"/>
          <p:nvPr/>
        </p:nvSpPr>
        <p:spPr>
          <a:xfrm>
            <a:off x="5990975" y="10269921"/>
            <a:ext cx="9584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Internet Censorship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88CF6B9A-D161-D94B-838C-8556FFF74B3D}"/>
              </a:ext>
            </a:extLst>
          </p:cNvPr>
          <p:cNvSpPr txBox="1"/>
          <p:nvPr/>
        </p:nvSpPr>
        <p:spPr>
          <a:xfrm>
            <a:off x="4880431" y="11722061"/>
            <a:ext cx="19317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Computer Hardware</a:t>
            </a:r>
          </a:p>
        </p:txBody>
      </p:sp>
      <p:cxnSp>
        <p:nvCxnSpPr>
          <p:cNvPr id="488" name="Straight Connector 487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137" idx="2"/>
          </p:cNvCxnSpPr>
          <p:nvPr/>
        </p:nvCxnSpPr>
        <p:spPr>
          <a:xfrm flipH="1">
            <a:off x="5990976" y="10700808"/>
            <a:ext cx="479202" cy="458251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Straight Connector 48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5063010" y="11159059"/>
            <a:ext cx="480262" cy="53798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71" idx="2"/>
          </p:cNvCxnSpPr>
          <p:nvPr/>
        </p:nvCxnSpPr>
        <p:spPr>
          <a:xfrm>
            <a:off x="2419481" y="3908920"/>
            <a:ext cx="531489" cy="53904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85" idx="2"/>
          </p:cNvCxnSpPr>
          <p:nvPr/>
        </p:nvCxnSpPr>
        <p:spPr>
          <a:xfrm flipH="1">
            <a:off x="6335910" y="8517168"/>
            <a:ext cx="635210" cy="42285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>
            <a:off x="7795556" y="7760660"/>
            <a:ext cx="909407" cy="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191" idx="0"/>
          </p:cNvCxnSpPr>
          <p:nvPr/>
        </p:nvCxnSpPr>
        <p:spPr>
          <a:xfrm flipV="1">
            <a:off x="3685393" y="2417990"/>
            <a:ext cx="68990" cy="61692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V="1">
            <a:off x="4829813" y="6624829"/>
            <a:ext cx="0" cy="57460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63" idx="2"/>
          </p:cNvCxnSpPr>
          <p:nvPr/>
        </p:nvCxnSpPr>
        <p:spPr>
          <a:xfrm flipH="1">
            <a:off x="8555918" y="6399845"/>
            <a:ext cx="222918" cy="616242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Connector 425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67" idx="2"/>
          </p:cNvCxnSpPr>
          <p:nvPr/>
        </p:nvCxnSpPr>
        <p:spPr>
          <a:xfrm flipH="1">
            <a:off x="5698765" y="6103862"/>
            <a:ext cx="337762" cy="53459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Straight Connector 426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3874469" y="5982813"/>
            <a:ext cx="1" cy="64201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Straight Connector 42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192" idx="2"/>
          </p:cNvCxnSpPr>
          <p:nvPr/>
        </p:nvCxnSpPr>
        <p:spPr>
          <a:xfrm flipH="1">
            <a:off x="3245092" y="1668422"/>
            <a:ext cx="559878" cy="75670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Straight Connector 430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189" idx="0"/>
          </p:cNvCxnSpPr>
          <p:nvPr/>
        </p:nvCxnSpPr>
        <p:spPr>
          <a:xfrm flipH="1" flipV="1">
            <a:off x="4940667" y="2383492"/>
            <a:ext cx="151270" cy="65326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" name="Straight Connector 431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190" idx="2"/>
          </p:cNvCxnSpPr>
          <p:nvPr/>
        </p:nvCxnSpPr>
        <p:spPr>
          <a:xfrm flipH="1">
            <a:off x="4311795" y="1753027"/>
            <a:ext cx="582196" cy="661342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Straight Connector 432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43" idx="2"/>
          </p:cNvCxnSpPr>
          <p:nvPr/>
        </p:nvCxnSpPr>
        <p:spPr>
          <a:xfrm flipH="1">
            <a:off x="8500262" y="2217862"/>
            <a:ext cx="410602" cy="715767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Straight Connector 433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188" idx="2"/>
          </p:cNvCxnSpPr>
          <p:nvPr/>
        </p:nvCxnSpPr>
        <p:spPr>
          <a:xfrm flipH="1">
            <a:off x="5513916" y="1560014"/>
            <a:ext cx="531762" cy="847383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Straight Connector 434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187" idx="0"/>
          </p:cNvCxnSpPr>
          <p:nvPr/>
        </p:nvCxnSpPr>
        <p:spPr>
          <a:xfrm flipV="1">
            <a:off x="7291013" y="2370867"/>
            <a:ext cx="410062" cy="66042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Straight Connector 435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8621643" y="3896342"/>
            <a:ext cx="388314" cy="49737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>
            <a:off x="7953478" y="3591286"/>
            <a:ext cx="647414" cy="1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Straight Connector 437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 flipV="1">
            <a:off x="3371548" y="11178647"/>
            <a:ext cx="45102" cy="55359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Straight Connector 438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54" idx="0"/>
          </p:cNvCxnSpPr>
          <p:nvPr/>
        </p:nvCxnSpPr>
        <p:spPr>
          <a:xfrm flipH="1" flipV="1">
            <a:off x="7663049" y="4614516"/>
            <a:ext cx="619746" cy="63775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Straight Connector 440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92" idx="0"/>
          </p:cNvCxnSpPr>
          <p:nvPr/>
        </p:nvCxnSpPr>
        <p:spPr>
          <a:xfrm flipH="1" flipV="1">
            <a:off x="8532448" y="8701957"/>
            <a:ext cx="232410" cy="56388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441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90" idx="3"/>
          </p:cNvCxnSpPr>
          <p:nvPr/>
        </p:nvCxnSpPr>
        <p:spPr>
          <a:xfrm>
            <a:off x="1031726" y="9914790"/>
            <a:ext cx="545432" cy="470193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Straight Connector 442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2092446" y="10329553"/>
            <a:ext cx="239774" cy="622333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Straight Connector 443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179" idx="2"/>
          </p:cNvCxnSpPr>
          <p:nvPr/>
        </p:nvCxnSpPr>
        <p:spPr>
          <a:xfrm flipH="1">
            <a:off x="4829752" y="3964783"/>
            <a:ext cx="107190" cy="669905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Straight Connector 445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1416041" y="5186422"/>
            <a:ext cx="703681" cy="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Straight Connector 44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59" idx="2"/>
          </p:cNvCxnSpPr>
          <p:nvPr/>
        </p:nvCxnSpPr>
        <p:spPr>
          <a:xfrm flipH="1">
            <a:off x="7159967" y="6028730"/>
            <a:ext cx="354920" cy="61775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Straight Connector 450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88" idx="2"/>
          </p:cNvCxnSpPr>
          <p:nvPr/>
        </p:nvCxnSpPr>
        <p:spPr>
          <a:xfrm>
            <a:off x="3173395" y="8648709"/>
            <a:ext cx="739992" cy="544033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V="1">
            <a:off x="637271" y="6048093"/>
            <a:ext cx="636888" cy="56362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Straight Connector 453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79" idx="0"/>
          </p:cNvCxnSpPr>
          <p:nvPr/>
        </p:nvCxnSpPr>
        <p:spPr>
          <a:xfrm flipH="1" flipV="1">
            <a:off x="6511041" y="6696025"/>
            <a:ext cx="630864" cy="39546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Straight Connector 458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99" idx="1"/>
          </p:cNvCxnSpPr>
          <p:nvPr/>
        </p:nvCxnSpPr>
        <p:spPr>
          <a:xfrm flipH="1">
            <a:off x="1420226" y="9257912"/>
            <a:ext cx="782296" cy="175387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4" name="Group 123"/>
          <p:cNvGrpSpPr/>
          <p:nvPr/>
        </p:nvGrpSpPr>
        <p:grpSpPr>
          <a:xfrm>
            <a:off x="6208660" y="3922428"/>
            <a:ext cx="1214980" cy="1234099"/>
            <a:chOff x="1212628" y="4031237"/>
            <a:chExt cx="1214980" cy="1304869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10</a:t>
              </a:r>
            </a:p>
          </p:txBody>
        </p:sp>
      </p:grp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AC1A78AC-0BA9-4D6A-AF82-315EB9B1B5D2}"/>
              </a:ext>
            </a:extLst>
          </p:cNvPr>
          <p:cNvCxnSpPr>
            <a:cxnSpLocks/>
          </p:cNvCxnSpPr>
          <p:nvPr/>
        </p:nvCxnSpPr>
        <p:spPr>
          <a:xfrm flipV="1">
            <a:off x="1957356" y="2370496"/>
            <a:ext cx="6063528" cy="31116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505E4AFE-1951-49D4-99AA-8E255E0B892F}"/>
              </a:ext>
            </a:extLst>
          </p:cNvPr>
          <p:cNvCxnSpPr>
            <a:cxnSpLocks/>
          </p:cNvCxnSpPr>
          <p:nvPr/>
        </p:nvCxnSpPr>
        <p:spPr>
          <a:xfrm>
            <a:off x="2010900" y="11104892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F1A0B2FD-F88F-413B-AD2C-7D6729946059}"/>
              </a:ext>
            </a:extLst>
          </p:cNvPr>
          <p:cNvCxnSpPr>
            <a:cxnSpLocks/>
          </p:cNvCxnSpPr>
          <p:nvPr/>
        </p:nvCxnSpPr>
        <p:spPr>
          <a:xfrm>
            <a:off x="1767882" y="6660578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E87ECD70-74B6-4FB2-A243-E913355C00A3}"/>
              </a:ext>
            </a:extLst>
          </p:cNvPr>
          <p:cNvCxnSpPr>
            <a:cxnSpLocks/>
          </p:cNvCxnSpPr>
          <p:nvPr/>
        </p:nvCxnSpPr>
        <p:spPr>
          <a:xfrm>
            <a:off x="1879098" y="8946578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0" name="Group 1069"/>
          <p:cNvGrpSpPr/>
          <p:nvPr/>
        </p:nvGrpSpPr>
        <p:grpSpPr>
          <a:xfrm>
            <a:off x="7279073" y="10490852"/>
            <a:ext cx="1221188" cy="1241391"/>
            <a:chOff x="7279073" y="10490852"/>
            <a:chExt cx="1221188" cy="1241391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67D857C8-6DBF-1441-BED6-4FF1EB531C36}"/>
                </a:ext>
              </a:extLst>
            </p:cNvPr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7279073" y="10951780"/>
              <a:ext cx="1214979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7</a:t>
              </a:r>
            </a:p>
          </p:txBody>
        </p:sp>
      </p:grpSp>
      <p:sp>
        <p:nvSpPr>
          <p:cNvPr id="152" name="Arc 151">
            <a:extLst>
              <a:ext uri="{FF2B5EF4-FFF2-40B4-BE49-F238E27FC236}">
                <a16:creationId xmlns:a16="http://schemas.microsoft.com/office/drawing/2014/main" id="{B3737292-D276-4836-AF5E-0A1D8E72757F}"/>
              </a:ext>
            </a:extLst>
          </p:cNvPr>
          <p:cNvSpPr/>
          <p:nvPr/>
        </p:nvSpPr>
        <p:spPr>
          <a:xfrm flipH="1">
            <a:off x="1271500" y="4553496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4" name="Arc 153">
            <a:extLst>
              <a:ext uri="{FF2B5EF4-FFF2-40B4-BE49-F238E27FC236}">
                <a16:creationId xmlns:a16="http://schemas.microsoft.com/office/drawing/2014/main" id="{6F77AC31-46FE-40D5-9F9E-8A60BCBEA49A}"/>
              </a:ext>
            </a:extLst>
          </p:cNvPr>
          <p:cNvSpPr/>
          <p:nvPr/>
        </p:nvSpPr>
        <p:spPr>
          <a:xfrm flipH="1">
            <a:off x="1271500" y="8935701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5" name="Arc 154">
            <a:extLst>
              <a:ext uri="{FF2B5EF4-FFF2-40B4-BE49-F238E27FC236}">
                <a16:creationId xmlns:a16="http://schemas.microsoft.com/office/drawing/2014/main" id="{5A864DF6-4AE8-478F-A6B6-932D80CDB4AC}"/>
              </a:ext>
            </a:extLst>
          </p:cNvPr>
          <p:cNvSpPr/>
          <p:nvPr/>
        </p:nvSpPr>
        <p:spPr>
          <a:xfrm>
            <a:off x="7330748" y="669022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6" name="Arc 155">
            <a:extLst>
              <a:ext uri="{FF2B5EF4-FFF2-40B4-BE49-F238E27FC236}">
                <a16:creationId xmlns:a16="http://schemas.microsoft.com/office/drawing/2014/main" id="{70420AA4-C8B8-4B42-A905-790FF4FE57D6}"/>
              </a:ext>
            </a:extLst>
          </p:cNvPr>
          <p:cNvSpPr/>
          <p:nvPr/>
        </p:nvSpPr>
        <p:spPr>
          <a:xfrm>
            <a:off x="7197638" y="2390164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grpSp>
        <p:nvGrpSpPr>
          <p:cNvPr id="472" name="Group 471"/>
          <p:cNvGrpSpPr/>
          <p:nvPr/>
        </p:nvGrpSpPr>
        <p:grpSpPr>
          <a:xfrm>
            <a:off x="4630421" y="8277393"/>
            <a:ext cx="1214980" cy="1234099"/>
            <a:chOff x="1212628" y="4031237"/>
            <a:chExt cx="1214980" cy="1304869"/>
          </a:xfrm>
        </p:grpSpPr>
        <p:sp>
          <p:nvSpPr>
            <p:cNvPr id="473" name="Oval 472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474" name="Oval 473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475" name="TextBox 474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8</a:t>
              </a:r>
            </a:p>
          </p:txBody>
        </p:sp>
      </p:grpSp>
      <p:sp>
        <p:nvSpPr>
          <p:cNvPr id="123" name="TextBox 122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703892" y="11735014"/>
            <a:ext cx="20785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Software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312625" y="10042166"/>
            <a:ext cx="11806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Binary/Denary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169259" y="9755919"/>
            <a:ext cx="7924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Internet vs WWW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310214" y="9055095"/>
            <a:ext cx="10260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Threats to a network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769404" y="8119819"/>
            <a:ext cx="9187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Network Protection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176339" y="8224110"/>
            <a:ext cx="18677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Internet Censorship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8262409" y="9279000"/>
            <a:ext cx="11267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Network Topologies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066398" y="7554940"/>
            <a:ext cx="21070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Threats and Prevention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8317514" y="5954590"/>
            <a:ext cx="11783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Encryption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939780" y="5755875"/>
            <a:ext cx="11533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Steganography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650797" y="7152034"/>
            <a:ext cx="1432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Logic Gates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5409499" y="5681556"/>
            <a:ext cx="1432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Binary Addition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4375544" y="7253611"/>
            <a:ext cx="98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Linear Search)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410207" y="5524655"/>
            <a:ext cx="1432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Binary Search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48503" y="6630364"/>
            <a:ext cx="1432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Python Inputs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202522" y="4948579"/>
            <a:ext cx="7876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Python Data types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1993797" y="3467903"/>
            <a:ext cx="10401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Python IF Statements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4431371" y="3533896"/>
            <a:ext cx="10111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/>
              <a:t>Python Extended IF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7616352" y="5254454"/>
            <a:ext cx="11533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System Architecture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8405940" y="4459571"/>
            <a:ext cx="9402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Memory and Storage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816150" y="3475871"/>
            <a:ext cx="10776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/>
              <a:t>Networks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8480934" y="1960141"/>
            <a:ext cx="9402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Legislation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709427" y="3031295"/>
            <a:ext cx="1163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Algorithms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5553993" y="1298404"/>
            <a:ext cx="9833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Logic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4482378" y="3036756"/>
            <a:ext cx="12191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Algorithms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4359701" y="1322140"/>
            <a:ext cx="10685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Computational thinking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921211" y="3034916"/>
            <a:ext cx="15283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Testing/maintainability 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293483" y="1406812"/>
            <a:ext cx="10229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Number Skills</a:t>
            </a:r>
          </a:p>
        </p:txBody>
      </p:sp>
      <p:grpSp>
        <p:nvGrpSpPr>
          <p:cNvPr id="128" name="Group 127"/>
          <p:cNvGrpSpPr/>
          <p:nvPr/>
        </p:nvGrpSpPr>
        <p:grpSpPr>
          <a:xfrm>
            <a:off x="5744639" y="1753446"/>
            <a:ext cx="1214980" cy="1234099"/>
            <a:chOff x="1212628" y="4031237"/>
            <a:chExt cx="1214980" cy="1304869"/>
          </a:xfrm>
        </p:grpSpPr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11</a:t>
              </a:r>
            </a:p>
          </p:txBody>
        </p:sp>
      </p:grpSp>
      <p:grpSp>
        <p:nvGrpSpPr>
          <p:cNvPr id="483" name="Group 482"/>
          <p:cNvGrpSpPr/>
          <p:nvPr/>
        </p:nvGrpSpPr>
        <p:grpSpPr>
          <a:xfrm>
            <a:off x="1760711" y="6111905"/>
            <a:ext cx="1214980" cy="1234099"/>
            <a:chOff x="1212628" y="4031237"/>
            <a:chExt cx="1214980" cy="1304869"/>
          </a:xfrm>
        </p:grpSpPr>
        <p:sp>
          <p:nvSpPr>
            <p:cNvPr id="484" name="Oval 483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485" name="Oval 484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486" name="TextBox 485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9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6F9E4DB1-8C3C-4012-A0C4-CA8900EC7011}"/>
              </a:ext>
            </a:extLst>
          </p:cNvPr>
          <p:cNvSpPr txBox="1"/>
          <p:nvPr/>
        </p:nvSpPr>
        <p:spPr>
          <a:xfrm>
            <a:off x="11930" y="12238032"/>
            <a:ext cx="3197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i="1" dirty="0">
                <a:solidFill>
                  <a:schemeClr val="bg1"/>
                </a:solidFill>
              </a:rPr>
              <a:t>LEARNING JOURNEY</a:t>
            </a:r>
            <a:endParaRPr lang="en-GB" sz="2800" i="1" dirty="0">
              <a:solidFill>
                <a:schemeClr val="bg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74A0944-FC91-4BE4-AAB0-9E322C768895}"/>
              </a:ext>
            </a:extLst>
          </p:cNvPr>
          <p:cNvSpPr/>
          <p:nvPr/>
        </p:nvSpPr>
        <p:spPr>
          <a:xfrm>
            <a:off x="3279689" y="1395021"/>
            <a:ext cx="1022973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98F8064-9991-452C-83E5-75A1690FEB14}"/>
              </a:ext>
            </a:extLst>
          </p:cNvPr>
          <p:cNvSpPr/>
          <p:nvPr/>
        </p:nvSpPr>
        <p:spPr>
          <a:xfrm>
            <a:off x="4402544" y="1320283"/>
            <a:ext cx="1048465" cy="403666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7354EE4-E71F-400A-ACAB-7E6765E13CE2}"/>
              </a:ext>
            </a:extLst>
          </p:cNvPr>
          <p:cNvSpPr/>
          <p:nvPr/>
        </p:nvSpPr>
        <p:spPr>
          <a:xfrm>
            <a:off x="5536645" y="1299874"/>
            <a:ext cx="1022973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DB47F1C-B63A-4C22-912C-BDE60E8EDA56}"/>
              </a:ext>
            </a:extLst>
          </p:cNvPr>
          <p:cNvSpPr/>
          <p:nvPr/>
        </p:nvSpPr>
        <p:spPr>
          <a:xfrm>
            <a:off x="8399377" y="1956252"/>
            <a:ext cx="1022973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7D86D65-970D-45DB-B7BA-C85910C07C34}"/>
              </a:ext>
            </a:extLst>
          </p:cNvPr>
          <p:cNvSpPr/>
          <p:nvPr/>
        </p:nvSpPr>
        <p:spPr>
          <a:xfrm>
            <a:off x="6738901" y="3042713"/>
            <a:ext cx="1022973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A432F68-419C-46B1-A5BA-279F02E21B97}"/>
              </a:ext>
            </a:extLst>
          </p:cNvPr>
          <p:cNvSpPr/>
          <p:nvPr/>
        </p:nvSpPr>
        <p:spPr>
          <a:xfrm>
            <a:off x="4525432" y="3042172"/>
            <a:ext cx="1022973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A34922C-2574-4A16-849A-4397245AC266}"/>
              </a:ext>
            </a:extLst>
          </p:cNvPr>
          <p:cNvSpPr/>
          <p:nvPr/>
        </p:nvSpPr>
        <p:spPr>
          <a:xfrm>
            <a:off x="2851100" y="3013433"/>
            <a:ext cx="1548480" cy="430548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DE96EA5-5FBF-449F-99E6-87A6A2D6A949}"/>
              </a:ext>
            </a:extLst>
          </p:cNvPr>
          <p:cNvSpPr/>
          <p:nvPr/>
        </p:nvSpPr>
        <p:spPr>
          <a:xfrm>
            <a:off x="4503149" y="3584739"/>
            <a:ext cx="1091364" cy="38080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7667E38-1F98-4C48-9119-32626B51E4D5}"/>
              </a:ext>
            </a:extLst>
          </p:cNvPr>
          <p:cNvSpPr/>
          <p:nvPr/>
        </p:nvSpPr>
        <p:spPr>
          <a:xfrm>
            <a:off x="6928307" y="3479813"/>
            <a:ext cx="1022973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6A5C0F1-9087-46E0-B9B5-C83C90E37D77}"/>
              </a:ext>
            </a:extLst>
          </p:cNvPr>
          <p:cNvSpPr/>
          <p:nvPr/>
        </p:nvSpPr>
        <p:spPr>
          <a:xfrm>
            <a:off x="8412498" y="4475799"/>
            <a:ext cx="1061354" cy="40384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3C7B052-2366-477B-982E-4A926B9BDA3F}"/>
              </a:ext>
            </a:extLst>
          </p:cNvPr>
          <p:cNvSpPr/>
          <p:nvPr/>
        </p:nvSpPr>
        <p:spPr>
          <a:xfrm>
            <a:off x="7633511" y="5252270"/>
            <a:ext cx="1298568" cy="45159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5348441-E2FD-431F-989C-6F0B09C808D3}"/>
              </a:ext>
            </a:extLst>
          </p:cNvPr>
          <p:cNvSpPr/>
          <p:nvPr/>
        </p:nvSpPr>
        <p:spPr>
          <a:xfrm>
            <a:off x="6966466" y="5767120"/>
            <a:ext cx="1096841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70ADFCC-C800-4CB0-A68A-2F74562E21D7}"/>
              </a:ext>
            </a:extLst>
          </p:cNvPr>
          <p:cNvSpPr/>
          <p:nvPr/>
        </p:nvSpPr>
        <p:spPr>
          <a:xfrm>
            <a:off x="8281198" y="5958081"/>
            <a:ext cx="995275" cy="441764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CA953754-CCE7-4359-BEB0-27B4F13A9999}"/>
              </a:ext>
            </a:extLst>
          </p:cNvPr>
          <p:cNvSpPr/>
          <p:nvPr/>
        </p:nvSpPr>
        <p:spPr>
          <a:xfrm>
            <a:off x="5461507" y="5699566"/>
            <a:ext cx="1150040" cy="404296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6C984DF-273A-41CF-8117-3C599289DE56}"/>
              </a:ext>
            </a:extLst>
          </p:cNvPr>
          <p:cNvSpPr/>
          <p:nvPr/>
        </p:nvSpPr>
        <p:spPr>
          <a:xfrm>
            <a:off x="3394098" y="5510601"/>
            <a:ext cx="981767" cy="4811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407BD28-3D72-4174-A7D2-52FCC593FA8E}"/>
              </a:ext>
            </a:extLst>
          </p:cNvPr>
          <p:cNvSpPr/>
          <p:nvPr/>
        </p:nvSpPr>
        <p:spPr>
          <a:xfrm>
            <a:off x="1933261" y="3478033"/>
            <a:ext cx="972439" cy="43088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4D5970C-5A86-41DD-A5F6-C6592F6910A4}"/>
              </a:ext>
            </a:extLst>
          </p:cNvPr>
          <p:cNvSpPr/>
          <p:nvPr/>
        </p:nvSpPr>
        <p:spPr>
          <a:xfrm>
            <a:off x="187431" y="6590613"/>
            <a:ext cx="1203837" cy="346849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D130942-BD90-42F3-A8DF-E69C17242FB9}"/>
              </a:ext>
            </a:extLst>
          </p:cNvPr>
          <p:cNvSpPr/>
          <p:nvPr/>
        </p:nvSpPr>
        <p:spPr>
          <a:xfrm>
            <a:off x="2092446" y="4939329"/>
            <a:ext cx="981767" cy="4811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B9A2DCA-49F5-4C3F-8246-37134708328E}"/>
              </a:ext>
            </a:extLst>
          </p:cNvPr>
          <p:cNvSpPr/>
          <p:nvPr/>
        </p:nvSpPr>
        <p:spPr>
          <a:xfrm>
            <a:off x="4358101" y="7206526"/>
            <a:ext cx="981767" cy="4811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BA5A47C-9400-4352-9600-BE86CE56A4ED}"/>
              </a:ext>
            </a:extLst>
          </p:cNvPr>
          <p:cNvSpPr/>
          <p:nvPr/>
        </p:nvSpPr>
        <p:spPr>
          <a:xfrm>
            <a:off x="6676360" y="7091489"/>
            <a:ext cx="931089" cy="368648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BF0D5002-7653-41B8-B7D8-030498DA3F42}"/>
              </a:ext>
            </a:extLst>
          </p:cNvPr>
          <p:cNvSpPr/>
          <p:nvPr/>
        </p:nvSpPr>
        <p:spPr>
          <a:xfrm>
            <a:off x="6107931" y="7558470"/>
            <a:ext cx="1700614" cy="4811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D68108A6-3996-4D20-BBF6-C14C2BBD19E7}"/>
              </a:ext>
            </a:extLst>
          </p:cNvPr>
          <p:cNvSpPr/>
          <p:nvPr/>
        </p:nvSpPr>
        <p:spPr>
          <a:xfrm>
            <a:off x="6107931" y="8212550"/>
            <a:ext cx="1726377" cy="304618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6113DBB-77ED-42EB-8AC7-668C1F1E7767}"/>
              </a:ext>
            </a:extLst>
          </p:cNvPr>
          <p:cNvSpPr/>
          <p:nvPr/>
        </p:nvSpPr>
        <p:spPr>
          <a:xfrm>
            <a:off x="2667249" y="7976633"/>
            <a:ext cx="1012292" cy="672076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3DCF7094-FF56-4DEA-9364-4B8EC18E1DD5}"/>
              </a:ext>
            </a:extLst>
          </p:cNvPr>
          <p:cNvSpPr/>
          <p:nvPr/>
        </p:nvSpPr>
        <p:spPr>
          <a:xfrm>
            <a:off x="66363" y="9642773"/>
            <a:ext cx="965363" cy="544033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F5CE84D3-962A-4914-87A0-2EBC69D57834}"/>
              </a:ext>
            </a:extLst>
          </p:cNvPr>
          <p:cNvSpPr/>
          <p:nvPr/>
        </p:nvSpPr>
        <p:spPr>
          <a:xfrm>
            <a:off x="8226684" y="9265837"/>
            <a:ext cx="1076348" cy="422214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26E536DB-C19C-4F1D-B396-406E508B3E55}"/>
              </a:ext>
            </a:extLst>
          </p:cNvPr>
          <p:cNvSpPr/>
          <p:nvPr/>
        </p:nvSpPr>
        <p:spPr>
          <a:xfrm>
            <a:off x="2202522" y="9074877"/>
            <a:ext cx="1221984" cy="36607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3566BFAC-BA8E-405A-B5C2-2E03DE1F8019}"/>
              </a:ext>
            </a:extLst>
          </p:cNvPr>
          <p:cNvSpPr/>
          <p:nvPr/>
        </p:nvSpPr>
        <p:spPr>
          <a:xfrm>
            <a:off x="2208156" y="9910202"/>
            <a:ext cx="1154928" cy="422215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E381383A-29DD-4A92-BC78-C4BB10218AD3}"/>
              </a:ext>
            </a:extLst>
          </p:cNvPr>
          <p:cNvSpPr/>
          <p:nvPr/>
        </p:nvSpPr>
        <p:spPr>
          <a:xfrm>
            <a:off x="4024190" y="9999866"/>
            <a:ext cx="1211296" cy="2707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3737F314-A0D2-4370-9A46-E588F7CFC914}"/>
              </a:ext>
            </a:extLst>
          </p:cNvPr>
          <p:cNvSpPr/>
          <p:nvPr/>
        </p:nvSpPr>
        <p:spPr>
          <a:xfrm>
            <a:off x="5987064" y="10276075"/>
            <a:ext cx="1099008" cy="42470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A5FF7A3-C74C-4FE5-B833-7A91A2C1AE4B}"/>
              </a:ext>
            </a:extLst>
          </p:cNvPr>
          <p:cNvSpPr/>
          <p:nvPr/>
        </p:nvSpPr>
        <p:spPr>
          <a:xfrm>
            <a:off x="4906426" y="11717505"/>
            <a:ext cx="1705121" cy="2707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7F7198C-7C38-4F60-87E4-90E1DEFBAFBE}"/>
              </a:ext>
            </a:extLst>
          </p:cNvPr>
          <p:cNvSpPr/>
          <p:nvPr/>
        </p:nvSpPr>
        <p:spPr>
          <a:xfrm>
            <a:off x="2111373" y="11730458"/>
            <a:ext cx="1556264" cy="2707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8" name="Picture 197">
            <a:extLst>
              <a:ext uri="{FF2B5EF4-FFF2-40B4-BE49-F238E27FC236}">
                <a16:creationId xmlns:a16="http://schemas.microsoft.com/office/drawing/2014/main" id="{A27309C3-0DFC-4094-8C59-3727F636AE1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610" y="12158791"/>
            <a:ext cx="970280" cy="701040"/>
          </a:xfrm>
          <a:prstGeom prst="rect">
            <a:avLst/>
          </a:prstGeom>
          <a:noFill/>
        </p:spPr>
      </p:pic>
      <p:pic>
        <p:nvPicPr>
          <p:cNvPr id="199" name="Picture 198">
            <a:extLst>
              <a:ext uri="{FF2B5EF4-FFF2-40B4-BE49-F238E27FC236}">
                <a16:creationId xmlns:a16="http://schemas.microsoft.com/office/drawing/2014/main" id="{31A78D00-7B70-425C-A3ED-A0225141F841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0892" y="91371"/>
            <a:ext cx="820663" cy="9444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82852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0000"/>
      </a:accent1>
      <a:accent2>
        <a:srgbClr val="FFC000"/>
      </a:accent2>
      <a:accent3>
        <a:srgbClr val="FFFF00"/>
      </a:accent3>
      <a:accent4>
        <a:srgbClr val="00FF00"/>
      </a:accent4>
      <a:accent5>
        <a:srgbClr val="00B0F0"/>
      </a:accent5>
      <a:accent6>
        <a:srgbClr val="7030A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13780AB8D6DD4AA0AD4E1706960AD4" ma:contentTypeVersion="19" ma:contentTypeDescription="Create a new document." ma:contentTypeScope="" ma:versionID="82c654a3101544b1b5878f7c7d39644f">
  <xsd:schema xmlns:xsd="http://www.w3.org/2001/XMLSchema" xmlns:xs="http://www.w3.org/2001/XMLSchema" xmlns:p="http://schemas.microsoft.com/office/2006/metadata/properties" xmlns:ns1="http://schemas.microsoft.com/sharepoint/v3" xmlns:ns2="9f0b416b-fe84-4286-91e8-fe0b5d39668b" xmlns:ns3="1cf79344-50dc-401d-975b-fcee0e394174" targetNamespace="http://schemas.microsoft.com/office/2006/metadata/properties" ma:root="true" ma:fieldsID="d8b248fe93f84a57a4584a19d937f865" ns1:_="" ns2:_="" ns3:_="">
    <xsd:import namespace="http://schemas.microsoft.com/sharepoint/v3"/>
    <xsd:import namespace="9f0b416b-fe84-4286-91e8-fe0b5d39668b"/>
    <xsd:import namespace="1cf79344-50dc-401d-975b-fcee0e39417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Location" minOccurs="0"/>
                <xsd:element ref="ns3:_Flow_SignoffStatu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0b416b-fe84-4286-91e8-fe0b5d39668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9" nillable="true" ma:displayName="Taxonomy Catch All Column" ma:hidden="true" ma:list="{9a5f880e-4bf8-4fe4-b6df-793712e94303}" ma:internalName="TaxCatchAll" ma:showField="CatchAllData" ma:web="9f0b416b-fe84-4286-91e8-fe0b5d3966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f79344-50dc-401d-975b-fcee0e3941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  <xsd:element name="_Flow_SignoffStatus" ma:index="26" nillable="true" ma:displayName="Sign-off status" ma:internalName="Sign_x002d_off_x0020_status">
      <xsd:simpleType>
        <xsd:restriction base="dms:Text"/>
      </xsd:simpleType>
    </xsd:element>
    <xsd:element name="lcf76f155ced4ddcb4097134ff3c332f" ma:index="28" nillable="true" ma:taxonomy="true" ma:internalName="lcf76f155ced4ddcb4097134ff3c332f" ma:taxonomyFieldName="MediaServiceImageTags" ma:displayName="Image Tags" ma:readOnly="false" ma:fieldId="{5cf76f15-5ced-4ddc-b409-7134ff3c332f}" ma:taxonomyMulti="true" ma:sspId="a7dfba37-aa53-406a-a30f-a20023b16b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dlc_DocId xmlns="9f0b416b-fe84-4286-91e8-fe0b5d39668b">ZZW75JXU4DR4-1383041798-275405</_dlc_DocId>
    <_dlc_DocIdUrl xmlns="9f0b416b-fe84-4286-91e8-fe0b5d39668b">
      <Url>https://tauheedulschools.sharepoint.com/sites/EBBhamEastFiles/_layouts/15/DocIdRedir.aspx?ID=ZZW75JXU4DR4-1383041798-275405</Url>
      <Description>ZZW75JXU4DR4-1383041798-275405</Description>
    </_dlc_DocIdUrl>
    <_Flow_SignoffStatus xmlns="1cf79344-50dc-401d-975b-fcee0e394174" xsi:nil="true"/>
    <TaxCatchAll xmlns="9f0b416b-fe84-4286-91e8-fe0b5d39668b" xsi:nil="true"/>
    <lcf76f155ced4ddcb4097134ff3c332f xmlns="1cf79344-50dc-401d-975b-fcee0e394174">
      <Terms xmlns="http://schemas.microsoft.com/office/infopath/2007/PartnerControls"/>
    </lcf76f155ced4ddcb4097134ff3c332f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EA6B38C-92B2-48A9-A94D-21C50E087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f0b416b-fe84-4286-91e8-fe0b5d39668b"/>
    <ds:schemaRef ds:uri="1cf79344-50dc-401d-975b-fcee0e3941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1943BA-F90C-46D6-AC4F-FB9A9593302E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sharepoint/v3"/>
    <ds:schemaRef ds:uri="1cf79344-50dc-401d-975b-fcee0e394174"/>
    <ds:schemaRef ds:uri="http://purl.org/dc/elements/1.1/"/>
    <ds:schemaRef ds:uri="http://purl.org/dc/dcmitype/"/>
    <ds:schemaRef ds:uri="9f0b416b-fe84-4286-91e8-fe0b5d39668b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C07956E-C8F4-4CCF-B9A8-F5809D995032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A8E86F76-7997-4D41-BA67-7C7ADC0986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1936</TotalTime>
  <Words>108</Words>
  <Application>Microsoft Office PowerPoint</Application>
  <PresentationFormat>A3 Paper (297x420 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S Sherwood</dc:creator>
  <cp:lastModifiedBy>Heather Walsh</cp:lastModifiedBy>
  <cp:revision>124</cp:revision>
  <cp:lastPrinted>2020-08-25T21:40:14Z</cp:lastPrinted>
  <dcterms:created xsi:type="dcterms:W3CDTF">2019-12-03T13:18:29Z</dcterms:created>
  <dcterms:modified xsi:type="dcterms:W3CDTF">2022-09-29T21:55:52Z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0x0101001513780AB8D6DD4AA0AD4E1706960AD4</vt:lpwstr>
  </property>
  <property fmtid="{D5CDD505-2E9C-101B-9397-08002B2CF9AE}" pid="3" name="_dlc_DocIdItemGuid">
    <vt:lpwstr>26c01379-60eb-425c-8c99-865e3cb7ffe8</vt:lpwstr>
  </property>
</Properties>
</file>